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313" r:id="rId3"/>
    <p:sldId id="257" r:id="rId4"/>
    <p:sldId id="258" r:id="rId5"/>
    <p:sldId id="259" r:id="rId6"/>
    <p:sldId id="298" r:id="rId7"/>
    <p:sldId id="299" r:id="rId8"/>
    <p:sldId id="260" r:id="rId9"/>
    <p:sldId id="301" r:id="rId10"/>
    <p:sldId id="300" r:id="rId11"/>
    <p:sldId id="302" r:id="rId12"/>
    <p:sldId id="272" r:id="rId13"/>
    <p:sldId id="262" r:id="rId14"/>
    <p:sldId id="270" r:id="rId15"/>
    <p:sldId id="303" r:id="rId16"/>
    <p:sldId id="304" r:id="rId17"/>
    <p:sldId id="305" r:id="rId18"/>
    <p:sldId id="306" r:id="rId19"/>
    <p:sldId id="307" r:id="rId20"/>
    <p:sldId id="308" r:id="rId21"/>
    <p:sldId id="267" r:id="rId22"/>
    <p:sldId id="283" r:id="rId23"/>
    <p:sldId id="275" r:id="rId24"/>
    <p:sldId id="281" r:id="rId25"/>
    <p:sldId id="263" r:id="rId26"/>
    <p:sldId id="280" r:id="rId27"/>
    <p:sldId id="282" r:id="rId28"/>
    <p:sldId id="278" r:id="rId29"/>
    <p:sldId id="285" r:id="rId30"/>
    <p:sldId id="286" r:id="rId31"/>
    <p:sldId id="287" r:id="rId32"/>
    <p:sldId id="288" r:id="rId33"/>
    <p:sldId id="309" r:id="rId34"/>
    <p:sldId id="310" r:id="rId35"/>
    <p:sldId id="311" r:id="rId36"/>
    <p:sldId id="277" r:id="rId37"/>
    <p:sldId id="312" r:id="rId38"/>
    <p:sldId id="276" r:id="rId39"/>
    <p:sldId id="261" r:id="rId40"/>
    <p:sldId id="289" r:id="rId41"/>
    <p:sldId id="290" r:id="rId42"/>
    <p:sldId id="291" r:id="rId43"/>
    <p:sldId id="294" r:id="rId44"/>
    <p:sldId id="293" r:id="rId45"/>
    <p:sldId id="296" r:id="rId46"/>
    <p:sldId id="297" r:id="rId47"/>
    <p:sldId id="292" r:id="rId48"/>
    <p:sldId id="295" r:id="rId49"/>
    <p:sldId id="265" r:id="rId50"/>
    <p:sldId id="266" r:id="rId51"/>
    <p:sldId id="264" r:id="rId52"/>
    <p:sldId id="271" r:id="rId53"/>
    <p:sldId id="268" r:id="rId54"/>
    <p:sldId id="269" r:id="rId55"/>
    <p:sldId id="315" r:id="rId56"/>
    <p:sldId id="31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8" d="100"/>
          <a:sy n="98" d="100"/>
        </p:scale>
        <p:origin x="-14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D2D74D-5D9B-AB41-A79C-F90BA43F792E}" type="datetimeFigureOut">
              <a:rPr lang="en-US" smtClean="0"/>
              <a:t>1/31/13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10D181-2A55-F24B-8FAB-220E9B8AF5AD}" type="slidenum">
              <a:rPr lang="en-US" smtClean="0"/>
              <a:t>‹#›</a:t>
            </a:fld>
            <a:endParaRPr lang="en-US"/>
          </a:p>
        </p:txBody>
      </p:sp>
    </p:spTree>
    <p:extLst>
      <p:ext uri="{BB962C8B-B14F-4D97-AF65-F5344CB8AC3E}">
        <p14:creationId xmlns:p14="http://schemas.microsoft.com/office/powerpoint/2010/main" val="38007099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today’s workshop were going to cover (read</a:t>
            </a:r>
            <a:r>
              <a:rPr lang="en-US" baseline="0" dirty="0" smtClean="0"/>
              <a: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1</a:t>
            </a:fld>
            <a:endParaRPr lang="en-US"/>
          </a:p>
        </p:txBody>
      </p:sp>
    </p:spTree>
    <p:extLst>
      <p:ext uri="{BB962C8B-B14F-4D97-AF65-F5344CB8AC3E}">
        <p14:creationId xmlns:p14="http://schemas.microsoft.com/office/powerpoint/2010/main" val="1821988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15</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16</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17</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18</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19</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20</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people aren’t able to get to 100% paperless, but these days you can get really close.   {read slide}  My company is virtual company in part because I’m a tech geek and </a:t>
            </a:r>
            <a:r>
              <a:rPr lang="en-US" baseline="0" dirty="0" err="1" smtClean="0"/>
              <a:t>minimilist</a:t>
            </a:r>
            <a:r>
              <a:rPr lang="en-US" baseline="0" dirty="0" smtClean="0"/>
              <a:t> and I dislike dealing with paper and I like having everything available to me at my fingertips  – I want my world to be accessible on my Mac Book Air and </a:t>
            </a:r>
            <a:r>
              <a:rPr lang="en-US" baseline="0" dirty="0" err="1" smtClean="0"/>
              <a:t>SmartPhone</a:t>
            </a:r>
            <a:r>
              <a:rPr lang="en-US" baseline="0" dirty="0" smtClean="0"/>
              <a:t>.  This makes it possible for me to travel an average of 100 days out of the year.  By living in the cloud I am able to work from anywhere with Internet, and so is my entire staff which is critical to our business model.  Being a virtual cloud-based company makes it possible for us to service small businesses on a shoe-string budget.  Essentially we are a hybrid of a traditional agency and a virtual assistant service.  A traditional agency is going to offer you full-service support and for doing so they are going to charge a minimum of $2,000 down plus a monthly retainer.  A virtual assistant service are usually hourly and very affordable but they are simply order takers.  They can’t give you strategy and support – they need you to already have that figured out and simply place an order with them then they deliver the order and you pay for the hours they spent implementing the plan you gave to them.  We charge slightly higher than a VA service, but MUCH lower than a traditional agency with no minimums or monthly retainers.  You may not have the type of business or life that requires you to keep everything in the cloud – BUT I promise that if you keep most of your life and business in the cloud you will be dramatically more efficient and less stressed out – even if you have a bricks and mortar business or you simply have a 9-5 day job.  Eliminating the paper in your life, being able to access pretty much everything virtually, and setting up automated systems frees up your time and your head space.  In my SYS program I show you all of the cloud-based tools we use and how we use them.  Right now I’m going to tell you about one of them…</a:t>
            </a: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21</a:t>
            </a:fld>
            <a:endParaRPr lang="en-US"/>
          </a:p>
        </p:txBody>
      </p:sp>
    </p:spTree>
    <p:extLst>
      <p:ext uri="{BB962C8B-B14F-4D97-AF65-F5344CB8AC3E}">
        <p14:creationId xmlns:p14="http://schemas.microsoft.com/office/powerpoint/2010/main" val="926230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22</a:t>
            </a:fld>
            <a:endParaRPr lang="en-US"/>
          </a:p>
        </p:txBody>
      </p:sp>
    </p:spTree>
    <p:extLst>
      <p:ext uri="{BB962C8B-B14F-4D97-AF65-F5344CB8AC3E}">
        <p14:creationId xmlns:p14="http://schemas.microsoft.com/office/powerpoint/2010/main" val="926230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backstage pass tour of all of the cloud-based tools I use and how I use them – get the SYS program.</a:t>
            </a: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23</a:t>
            </a:fld>
            <a:endParaRPr lang="en-US"/>
          </a:p>
        </p:txBody>
      </p:sp>
    </p:spTree>
    <p:extLst>
      <p:ext uri="{BB962C8B-B14F-4D97-AF65-F5344CB8AC3E}">
        <p14:creationId xmlns:p14="http://schemas.microsoft.com/office/powerpoint/2010/main" val="2487928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24</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3-step system</a:t>
            </a:r>
            <a:r>
              <a:rPr lang="en-US" baseline="0" dirty="0" smtClean="0"/>
              <a:t> includes (read slide)</a:t>
            </a: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2</a:t>
            </a:fld>
            <a:endParaRPr lang="en-US"/>
          </a:p>
        </p:txBody>
      </p:sp>
    </p:spTree>
    <p:extLst>
      <p:ext uri="{BB962C8B-B14F-4D97-AF65-F5344CB8AC3E}">
        <p14:creationId xmlns:p14="http://schemas.microsoft.com/office/powerpoint/2010/main" val="2600774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mission at Clear</a:t>
            </a:r>
            <a:r>
              <a:rPr lang="en-US" baseline="0" dirty="0" smtClean="0"/>
              <a:t> Simple </a:t>
            </a:r>
            <a:r>
              <a:rPr lang="en-US" baseline="0" dirty="0" err="1" smtClean="0"/>
              <a:t>Marketing.com</a:t>
            </a:r>
            <a:r>
              <a:rPr lang="en-US" dirty="0" smtClean="0"/>
              <a:t> is to deliver consistently</a:t>
            </a:r>
            <a:r>
              <a:rPr lang="en-US" baseline="0" dirty="0" smtClean="0"/>
              <a:t> great services to our clients as efficiently as possible so that we can charge the client as little for the service as possible and still have a profit margin.  To do this, we have an SOP for EVERY SINGLE service we deliver.  It also makes it possible to have freelancers help us out from time to time when someone is out sick or we have an overflow of work.</a:t>
            </a: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25</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26</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27</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28</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29</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30</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31</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32</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33</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34</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3</a:t>
            </a:fld>
            <a:endParaRPr lang="en-US"/>
          </a:p>
        </p:txBody>
      </p:sp>
    </p:spTree>
    <p:extLst>
      <p:ext uri="{BB962C8B-B14F-4D97-AF65-F5344CB8AC3E}">
        <p14:creationId xmlns:p14="http://schemas.microsoft.com/office/powerpoint/2010/main" val="2487928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35</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36</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37</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38</a:t>
            </a:fld>
            <a:endParaRPr lang="en-US"/>
          </a:p>
        </p:txBody>
      </p:sp>
    </p:spTree>
    <p:extLst>
      <p:ext uri="{BB962C8B-B14F-4D97-AF65-F5344CB8AC3E}">
        <p14:creationId xmlns:p14="http://schemas.microsoft.com/office/powerpoint/2010/main" val="3198772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39</a:t>
            </a:fld>
            <a:endParaRPr lang="en-US"/>
          </a:p>
        </p:txBody>
      </p:sp>
    </p:spTree>
    <p:extLst>
      <p:ext uri="{BB962C8B-B14F-4D97-AF65-F5344CB8AC3E}">
        <p14:creationId xmlns:p14="http://schemas.microsoft.com/office/powerpoint/2010/main" val="3053691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40</a:t>
            </a:fld>
            <a:endParaRPr lang="en-US"/>
          </a:p>
        </p:txBody>
      </p:sp>
    </p:spTree>
    <p:extLst>
      <p:ext uri="{BB962C8B-B14F-4D97-AF65-F5344CB8AC3E}">
        <p14:creationId xmlns:p14="http://schemas.microsoft.com/office/powerpoint/2010/main" val="3053691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41</a:t>
            </a:fld>
            <a:endParaRPr lang="en-US"/>
          </a:p>
        </p:txBody>
      </p:sp>
    </p:spTree>
    <p:extLst>
      <p:ext uri="{BB962C8B-B14F-4D97-AF65-F5344CB8AC3E}">
        <p14:creationId xmlns:p14="http://schemas.microsoft.com/office/powerpoint/2010/main" val="3053691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42</a:t>
            </a:fld>
            <a:endParaRPr lang="en-US"/>
          </a:p>
        </p:txBody>
      </p:sp>
    </p:spTree>
    <p:extLst>
      <p:ext uri="{BB962C8B-B14F-4D97-AF65-F5344CB8AC3E}">
        <p14:creationId xmlns:p14="http://schemas.microsoft.com/office/powerpoint/2010/main" val="3053691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43</a:t>
            </a:fld>
            <a:endParaRPr lang="en-US"/>
          </a:p>
        </p:txBody>
      </p:sp>
    </p:spTree>
    <p:extLst>
      <p:ext uri="{BB962C8B-B14F-4D97-AF65-F5344CB8AC3E}">
        <p14:creationId xmlns:p14="http://schemas.microsoft.com/office/powerpoint/2010/main" val="3053691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44</a:t>
            </a:fld>
            <a:endParaRPr lang="en-US"/>
          </a:p>
        </p:txBody>
      </p:sp>
    </p:spTree>
    <p:extLst>
      <p:ext uri="{BB962C8B-B14F-4D97-AF65-F5344CB8AC3E}">
        <p14:creationId xmlns:p14="http://schemas.microsoft.com/office/powerpoint/2010/main" val="3053691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6</a:t>
            </a:fld>
            <a:endParaRPr lang="en-US"/>
          </a:p>
        </p:txBody>
      </p:sp>
    </p:spTree>
    <p:extLst>
      <p:ext uri="{BB962C8B-B14F-4D97-AF65-F5344CB8AC3E}">
        <p14:creationId xmlns:p14="http://schemas.microsoft.com/office/powerpoint/2010/main" val="3854046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45</a:t>
            </a:fld>
            <a:endParaRPr lang="en-US"/>
          </a:p>
        </p:txBody>
      </p:sp>
    </p:spTree>
    <p:extLst>
      <p:ext uri="{BB962C8B-B14F-4D97-AF65-F5344CB8AC3E}">
        <p14:creationId xmlns:p14="http://schemas.microsoft.com/office/powerpoint/2010/main" val="30536916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46</a:t>
            </a:fld>
            <a:endParaRPr lang="en-US"/>
          </a:p>
        </p:txBody>
      </p:sp>
    </p:spTree>
    <p:extLst>
      <p:ext uri="{BB962C8B-B14F-4D97-AF65-F5344CB8AC3E}">
        <p14:creationId xmlns:p14="http://schemas.microsoft.com/office/powerpoint/2010/main" val="30536916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47</a:t>
            </a:fld>
            <a:endParaRPr lang="en-US"/>
          </a:p>
        </p:txBody>
      </p:sp>
    </p:spTree>
    <p:extLst>
      <p:ext uri="{BB962C8B-B14F-4D97-AF65-F5344CB8AC3E}">
        <p14:creationId xmlns:p14="http://schemas.microsoft.com/office/powerpoint/2010/main" val="30536916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48</a:t>
            </a:fld>
            <a:endParaRPr lang="en-US"/>
          </a:p>
        </p:txBody>
      </p:sp>
    </p:spTree>
    <p:extLst>
      <p:ext uri="{BB962C8B-B14F-4D97-AF65-F5344CB8AC3E}">
        <p14:creationId xmlns:p14="http://schemas.microsoft.com/office/powerpoint/2010/main" val="30536916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49</a:t>
            </a:fld>
            <a:endParaRPr lang="en-US"/>
          </a:p>
        </p:txBody>
      </p:sp>
    </p:spTree>
    <p:extLst>
      <p:ext uri="{BB962C8B-B14F-4D97-AF65-F5344CB8AC3E}">
        <p14:creationId xmlns:p14="http://schemas.microsoft.com/office/powerpoint/2010/main" val="2199391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50</a:t>
            </a:fld>
            <a:endParaRPr lang="en-US"/>
          </a:p>
        </p:txBody>
      </p:sp>
    </p:spTree>
    <p:extLst>
      <p:ext uri="{BB962C8B-B14F-4D97-AF65-F5344CB8AC3E}">
        <p14:creationId xmlns:p14="http://schemas.microsoft.com/office/powerpoint/2010/main" val="9262305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the</a:t>
            </a:r>
            <a:r>
              <a:rPr lang="en-US" baseline="0" dirty="0" smtClean="0"/>
              <a:t> backstage pass tour of my life and businesses to see all of the systems I have in place, get access to checklists and protocols, then purchase the Systematize Your Life and Business digital program by clicking on the link below – which will give you all of the details about it.  Once you purchase it, you’ll get instant access to your backstage pass tour.  You will get lifetime access, so you can go back and reference any of the materials anytime, plus I will update the program a couple times a year and you’ll get free access to those updates.  Right now this program is available for only $47.  Click the link below for details and to grab your backstage pass tour!</a:t>
            </a:r>
          </a:p>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51</a:t>
            </a:fld>
            <a:endParaRPr lang="en-US"/>
          </a:p>
        </p:txBody>
      </p:sp>
    </p:spTree>
    <p:extLst>
      <p:ext uri="{BB962C8B-B14F-4D97-AF65-F5344CB8AC3E}">
        <p14:creationId xmlns:p14="http://schemas.microsoft.com/office/powerpoint/2010/main" val="2487928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52</a:t>
            </a:fld>
            <a:endParaRPr lang="en-US"/>
          </a:p>
        </p:txBody>
      </p:sp>
    </p:spTree>
    <p:extLst>
      <p:ext uri="{BB962C8B-B14F-4D97-AF65-F5344CB8AC3E}">
        <p14:creationId xmlns:p14="http://schemas.microsoft.com/office/powerpoint/2010/main" val="24879289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53</a:t>
            </a:fld>
            <a:endParaRPr lang="en-US"/>
          </a:p>
        </p:txBody>
      </p:sp>
    </p:spTree>
    <p:extLst>
      <p:ext uri="{BB962C8B-B14F-4D97-AF65-F5344CB8AC3E}">
        <p14:creationId xmlns:p14="http://schemas.microsoft.com/office/powerpoint/2010/main" val="24879289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54</a:t>
            </a:fld>
            <a:endParaRPr lang="en-US"/>
          </a:p>
        </p:txBody>
      </p:sp>
    </p:spTree>
    <p:extLst>
      <p:ext uri="{BB962C8B-B14F-4D97-AF65-F5344CB8AC3E}">
        <p14:creationId xmlns:p14="http://schemas.microsoft.com/office/powerpoint/2010/main" val="248792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7</a:t>
            </a:fld>
            <a:endParaRPr lang="en-US"/>
          </a:p>
        </p:txBody>
      </p:sp>
    </p:spTree>
    <p:extLst>
      <p:ext uri="{BB962C8B-B14F-4D97-AF65-F5344CB8AC3E}">
        <p14:creationId xmlns:p14="http://schemas.microsoft.com/office/powerpoint/2010/main" val="38540464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55</a:t>
            </a:fld>
            <a:endParaRPr lang="en-US"/>
          </a:p>
        </p:txBody>
      </p:sp>
    </p:spTree>
    <p:extLst>
      <p:ext uri="{BB962C8B-B14F-4D97-AF65-F5344CB8AC3E}">
        <p14:creationId xmlns:p14="http://schemas.microsoft.com/office/powerpoint/2010/main" val="9262305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56</a:t>
            </a:fld>
            <a:endParaRPr lang="en-US"/>
          </a:p>
        </p:txBody>
      </p:sp>
    </p:spTree>
    <p:extLst>
      <p:ext uri="{BB962C8B-B14F-4D97-AF65-F5344CB8AC3E}">
        <p14:creationId xmlns:p14="http://schemas.microsoft.com/office/powerpoint/2010/main" val="2487928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a:t>
            </a:r>
            <a:r>
              <a:rPr lang="en-US" baseline="0" dirty="0" smtClean="0"/>
              <a:t> I’m sharing with you the ONE strategy that can triple your productivity at home and work – and it’s step 2 of our 3-step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10</a:t>
            </a:fld>
            <a:endParaRPr lang="en-US"/>
          </a:p>
        </p:txBody>
      </p:sp>
    </p:spTree>
    <p:extLst>
      <p:ext uri="{BB962C8B-B14F-4D97-AF65-F5344CB8AC3E}">
        <p14:creationId xmlns:p14="http://schemas.microsoft.com/office/powerpoint/2010/main" val="396419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12</a:t>
            </a:fld>
            <a:endParaRPr lang="en-US"/>
          </a:p>
        </p:txBody>
      </p:sp>
    </p:spTree>
    <p:extLst>
      <p:ext uri="{BB962C8B-B14F-4D97-AF65-F5344CB8AC3E}">
        <p14:creationId xmlns:p14="http://schemas.microsoft.com/office/powerpoint/2010/main" val="1880668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13</a:t>
            </a:fld>
            <a:endParaRPr lang="en-US"/>
          </a:p>
        </p:txBody>
      </p:sp>
    </p:spTree>
    <p:extLst>
      <p:ext uri="{BB962C8B-B14F-4D97-AF65-F5344CB8AC3E}">
        <p14:creationId xmlns:p14="http://schemas.microsoft.com/office/powerpoint/2010/main" val="2487928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10D181-2A55-F24B-8FAB-220E9B8AF5AD}" type="slidenum">
              <a:rPr lang="en-US" smtClean="0"/>
              <a:t>14</a:t>
            </a:fld>
            <a:endParaRPr lang="en-US"/>
          </a:p>
        </p:txBody>
      </p:sp>
    </p:spTree>
    <p:extLst>
      <p:ext uri="{BB962C8B-B14F-4D97-AF65-F5344CB8AC3E}">
        <p14:creationId xmlns:p14="http://schemas.microsoft.com/office/powerpoint/2010/main" val="319877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1/31/13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1/31/13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1/31/13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1/31/13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5.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6.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5.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2556013"/>
          </a:xfrm>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CSM-SYLB-computer-screen-graphic.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157" y="0"/>
            <a:ext cx="6517638" cy="6858000"/>
          </a:xfrm>
          <a:prstGeom prst="rect">
            <a:avLst/>
          </a:prstGeom>
        </p:spPr>
      </p:pic>
    </p:spTree>
    <p:extLst>
      <p:ext uri="{BB962C8B-B14F-4D97-AF65-F5344CB8AC3E}">
        <p14:creationId xmlns:p14="http://schemas.microsoft.com/office/powerpoint/2010/main" val="22183222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3197563"/>
          </a:xfrm>
        </p:spPr>
        <p:txBody>
          <a:bodyPr/>
          <a:lstStyle/>
          <a:p>
            <a:r>
              <a:rPr lang="en-US" dirty="0"/>
              <a:t>The ONE Strategy that Can Triple Your Productivity at </a:t>
            </a:r>
            <a:br>
              <a:rPr lang="en-US" dirty="0"/>
            </a:br>
            <a:r>
              <a:rPr lang="en-US" dirty="0"/>
              <a:t>Home + Work</a:t>
            </a:r>
          </a:p>
        </p:txBody>
      </p:sp>
      <p:sp>
        <p:nvSpPr>
          <p:cNvPr id="3" name="Subtitle 2"/>
          <p:cNvSpPr>
            <a:spLocks noGrp="1"/>
          </p:cNvSpPr>
          <p:nvPr>
            <p:ph type="subTitle" idx="1"/>
          </p:nvPr>
        </p:nvSpPr>
        <p:spPr>
          <a:xfrm flipV="1">
            <a:off x="1322922" y="2968235"/>
            <a:ext cx="223224" cy="330778"/>
          </a:xfrm>
        </p:spPr>
        <p:txBody>
          <a:bodyPr>
            <a:normAutofit fontScale="92500" lnSpcReduction="10000"/>
          </a:bodyPr>
          <a:lstStyle/>
          <a:p>
            <a:endParaRPr lang="en-US" dirty="0"/>
          </a:p>
        </p:txBody>
      </p:sp>
    </p:spTree>
    <p:extLst>
      <p:ext uri="{BB962C8B-B14F-4D97-AF65-F5344CB8AC3E}">
        <p14:creationId xmlns:p14="http://schemas.microsoft.com/office/powerpoint/2010/main" val="1330651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3127669"/>
          </a:xfrm>
        </p:spPr>
        <p:txBody>
          <a:bodyPr/>
          <a:lstStyle/>
          <a:p>
            <a:r>
              <a:rPr lang="en-US" dirty="0" smtClean="0"/>
              <a:t>Step #2:</a:t>
            </a:r>
            <a:br>
              <a:rPr lang="en-US" dirty="0" smtClean="0"/>
            </a:br>
            <a:r>
              <a:rPr lang="en-US" dirty="0"/>
              <a:t/>
            </a:r>
            <a:br>
              <a:rPr lang="en-US" dirty="0"/>
            </a:br>
            <a:r>
              <a:rPr lang="en-US" dirty="0" smtClean="0"/>
              <a:t>Set Up Systems</a:t>
            </a:r>
            <a:br>
              <a:rPr lang="en-US" dirty="0" smtClean="0"/>
            </a:br>
            <a:r>
              <a:rPr lang="en-US" dirty="0" smtClean="0"/>
              <a:t>that Support You</a:t>
            </a:r>
            <a:endParaRPr lang="en-US" dirty="0"/>
          </a:p>
        </p:txBody>
      </p:sp>
      <p:sp>
        <p:nvSpPr>
          <p:cNvPr id="3" name="Subtitle 2"/>
          <p:cNvSpPr>
            <a:spLocks noGrp="1"/>
          </p:cNvSpPr>
          <p:nvPr>
            <p:ph type="subTitle" idx="1"/>
          </p:nvPr>
        </p:nvSpPr>
        <p:spPr>
          <a:xfrm>
            <a:off x="1322921" y="3299012"/>
            <a:ext cx="45719" cy="138617"/>
          </a:xfrm>
        </p:spPr>
        <p:txBody>
          <a:bodyPr>
            <a:normAutofit fontScale="25000" lnSpcReduction="20000"/>
          </a:bodyPr>
          <a:lstStyle/>
          <a:p>
            <a:endParaRPr lang="en-US" dirty="0"/>
          </a:p>
        </p:txBody>
      </p:sp>
    </p:spTree>
    <p:extLst>
      <p:ext uri="{BB962C8B-B14F-4D97-AF65-F5344CB8AC3E}">
        <p14:creationId xmlns:p14="http://schemas.microsoft.com/office/powerpoint/2010/main" val="312122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4669479"/>
          </a:xfrm>
        </p:spPr>
        <p:txBody>
          <a:bodyPr/>
          <a:lstStyle/>
          <a:p>
            <a:r>
              <a:rPr lang="en-US" dirty="0" smtClean="0"/>
              <a:t>Three Examples of Systems</a:t>
            </a:r>
            <a:r>
              <a:rPr lang="en-US" dirty="0"/>
              <a:t> </a:t>
            </a:r>
            <a:r>
              <a:rPr lang="en-US" dirty="0" smtClean="0"/>
              <a:t>I Use in My Businesses and Life</a:t>
            </a:r>
            <a:r>
              <a:rPr lang="en-US" dirty="0"/>
              <a:t/>
            </a:r>
            <a:br>
              <a:rPr lang="en-US" dirty="0"/>
            </a:b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322922" y="3299012"/>
            <a:ext cx="1531408" cy="210189"/>
          </a:xfrm>
        </p:spPr>
        <p:txBody>
          <a:bodyPr>
            <a:normAutofit fontScale="47500" lnSpcReduction="20000"/>
          </a:bodyPr>
          <a:lstStyle/>
          <a:p>
            <a:endParaRPr lang="en-US" dirty="0"/>
          </a:p>
        </p:txBody>
      </p:sp>
    </p:spTree>
    <p:extLst>
      <p:ext uri="{BB962C8B-B14F-4D97-AF65-F5344CB8AC3E}">
        <p14:creationId xmlns:p14="http://schemas.microsoft.com/office/powerpoint/2010/main" val="110672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1962" y="1099899"/>
            <a:ext cx="2958159" cy="8289532"/>
          </a:xfrm>
        </p:spPr>
        <p:txBody>
          <a:bodyPr/>
          <a:lstStyle/>
          <a:p>
            <a:r>
              <a:rPr lang="en-US" sz="2600" dirty="0"/>
              <a:t/>
            </a:r>
            <a:br>
              <a:rPr lang="en-US" sz="2600" dirty="0"/>
            </a:br>
            <a:r>
              <a:rPr lang="en-US" sz="2600" dirty="0" smtClean="0"/>
              <a:t/>
            </a:r>
            <a:br>
              <a:rPr lang="en-US" sz="2600"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pic>
        <p:nvPicPr>
          <p:cNvPr id="5" name="Picture 4" descr="CSM-SYLB-graphic-full-siz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53" y="918614"/>
            <a:ext cx="6731827" cy="4760796"/>
          </a:xfrm>
          <a:prstGeom prst="rect">
            <a:avLst/>
          </a:prstGeom>
        </p:spPr>
      </p:pic>
    </p:spTree>
    <p:extLst>
      <p:ext uri="{BB962C8B-B14F-4D97-AF65-F5344CB8AC3E}">
        <p14:creationId xmlns:p14="http://schemas.microsoft.com/office/powerpoint/2010/main" val="1400855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3595768"/>
          </a:xfrm>
        </p:spPr>
        <p:txBody>
          <a:bodyPr/>
          <a:lstStyle/>
          <a:p>
            <a:r>
              <a:rPr lang="en-US" dirty="0" smtClean="0"/>
              <a:t>System #1</a:t>
            </a:r>
            <a:br>
              <a:rPr lang="en-US" dirty="0" smtClean="0"/>
            </a:br>
            <a:r>
              <a:rPr lang="en-US" dirty="0" smtClean="0"/>
              <a:t/>
            </a:r>
            <a:br>
              <a:rPr lang="en-US" dirty="0" smtClean="0"/>
            </a:br>
            <a:r>
              <a:rPr lang="en-US" dirty="0" smtClean="0"/>
              <a:t>Paper &amp; Files</a:t>
            </a:r>
            <a:br>
              <a:rPr lang="en-US" dirty="0" smtClean="0"/>
            </a:br>
            <a:endParaRPr lang="en-US" dirty="0"/>
          </a:p>
        </p:txBody>
      </p:sp>
      <p:sp>
        <p:nvSpPr>
          <p:cNvPr id="3" name="Subtitle 2"/>
          <p:cNvSpPr>
            <a:spLocks noGrp="1"/>
          </p:cNvSpPr>
          <p:nvPr>
            <p:ph type="subTitle" idx="1"/>
          </p:nvPr>
        </p:nvSpPr>
        <p:spPr>
          <a:xfrm>
            <a:off x="1322922" y="3299012"/>
            <a:ext cx="313736" cy="314941"/>
          </a:xfrm>
        </p:spPr>
        <p:txBody>
          <a:bodyPr>
            <a:normAutofit fontScale="92500" lnSpcReduction="20000"/>
          </a:bodyPr>
          <a:lstStyle/>
          <a:p>
            <a:endParaRPr lang="en-US" dirty="0"/>
          </a:p>
        </p:txBody>
      </p:sp>
    </p:spTree>
    <p:extLst>
      <p:ext uri="{BB962C8B-B14F-4D97-AF65-F5344CB8AC3E}">
        <p14:creationId xmlns:p14="http://schemas.microsoft.com/office/powerpoint/2010/main" val="4188404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4205382"/>
          </a:xfrm>
        </p:spPr>
        <p:txBody>
          <a:bodyPr/>
          <a:lstStyle/>
          <a:p>
            <a:r>
              <a:rPr lang="en-US" dirty="0" smtClean="0"/>
              <a:t>Get clear on which papers you actually need to keep, how long you need to keep them and which ones you can shred/recycle</a:t>
            </a:r>
            <a:endParaRPr lang="en-US" dirty="0"/>
          </a:p>
        </p:txBody>
      </p:sp>
      <p:sp>
        <p:nvSpPr>
          <p:cNvPr id="3" name="Subtitle 2"/>
          <p:cNvSpPr>
            <a:spLocks noGrp="1"/>
          </p:cNvSpPr>
          <p:nvPr>
            <p:ph type="subTitle" idx="1"/>
          </p:nvPr>
        </p:nvSpPr>
        <p:spPr>
          <a:xfrm>
            <a:off x="1322922" y="3299012"/>
            <a:ext cx="313736" cy="314941"/>
          </a:xfrm>
        </p:spPr>
        <p:txBody>
          <a:bodyPr>
            <a:normAutofit fontScale="92500" lnSpcReduction="20000"/>
          </a:bodyPr>
          <a:lstStyle/>
          <a:p>
            <a:endParaRPr lang="en-US" dirty="0"/>
          </a:p>
        </p:txBody>
      </p:sp>
    </p:spTree>
    <p:extLst>
      <p:ext uri="{BB962C8B-B14F-4D97-AF65-F5344CB8AC3E}">
        <p14:creationId xmlns:p14="http://schemas.microsoft.com/office/powerpoint/2010/main" val="2867874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536" y="1523998"/>
            <a:ext cx="8296727" cy="6000129"/>
          </a:xfrm>
        </p:spPr>
        <p:txBody>
          <a:bodyPr/>
          <a:lstStyle/>
          <a:p>
            <a:r>
              <a:rPr lang="en-US" dirty="0" smtClean="0"/>
              <a:t>Get a Free </a:t>
            </a:r>
            <a:br>
              <a:rPr lang="en-US" dirty="0" smtClean="0"/>
            </a:br>
            <a:r>
              <a:rPr lang="en-US" dirty="0" smtClean="0"/>
              <a:t>Special Report at:</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a:t/>
            </a:r>
            <a:br>
              <a:rPr lang="en-US" dirty="0"/>
            </a:br>
            <a:r>
              <a:rPr lang="en-US" dirty="0" err="1" smtClean="0"/>
              <a:t>www.ClearSimpleLiving.com</a:t>
            </a: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322922" y="3299012"/>
            <a:ext cx="313736" cy="314941"/>
          </a:xfrm>
        </p:spPr>
        <p:txBody>
          <a:bodyPr>
            <a:normAutofit fontScale="92500" lnSpcReduction="20000"/>
          </a:bodyPr>
          <a:lstStyle/>
          <a:p>
            <a:endParaRPr lang="en-US" dirty="0"/>
          </a:p>
        </p:txBody>
      </p:sp>
      <p:pic>
        <p:nvPicPr>
          <p:cNvPr id="4" name="Picture 3" descr="CSL-3d-book-graph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298" y="1997244"/>
            <a:ext cx="3233418" cy="3233418"/>
          </a:xfrm>
          <a:prstGeom prst="rect">
            <a:avLst/>
          </a:prstGeom>
        </p:spPr>
      </p:pic>
    </p:spTree>
    <p:extLst>
      <p:ext uri="{BB962C8B-B14F-4D97-AF65-F5344CB8AC3E}">
        <p14:creationId xmlns:p14="http://schemas.microsoft.com/office/powerpoint/2010/main" val="2724116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536" y="1523999"/>
            <a:ext cx="8296727" cy="4205382"/>
          </a:xfrm>
        </p:spPr>
        <p:txBody>
          <a:bodyPr/>
          <a:lstStyle/>
          <a:p>
            <a:r>
              <a:rPr lang="en-US" dirty="0" smtClean="0"/>
              <a:t>Set up an efficient system for your papers and files</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322922" y="3299012"/>
            <a:ext cx="313736" cy="314941"/>
          </a:xfrm>
        </p:spPr>
        <p:txBody>
          <a:bodyPr>
            <a:normAutofit fontScale="92500" lnSpcReduction="20000"/>
          </a:bodyPr>
          <a:lstStyle/>
          <a:p>
            <a:endParaRPr lang="en-US" dirty="0"/>
          </a:p>
        </p:txBody>
      </p:sp>
    </p:spTree>
    <p:extLst>
      <p:ext uri="{BB962C8B-B14F-4D97-AF65-F5344CB8AC3E}">
        <p14:creationId xmlns:p14="http://schemas.microsoft.com/office/powerpoint/2010/main" val="1726545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536" y="1523999"/>
            <a:ext cx="8296727" cy="4205382"/>
          </a:xfrm>
        </p:spPr>
        <p:txBody>
          <a:bodyPr/>
          <a:lstStyle/>
          <a:p>
            <a:r>
              <a:rPr lang="en-US" dirty="0" smtClean="0"/>
              <a:t>Your system needs to include a protocol for handling incoming papers, receipts, and mail.</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322922" y="3299012"/>
            <a:ext cx="313736" cy="314941"/>
          </a:xfrm>
        </p:spPr>
        <p:txBody>
          <a:bodyPr>
            <a:normAutofit fontScale="92500" lnSpcReduction="20000"/>
          </a:bodyPr>
          <a:lstStyle/>
          <a:p>
            <a:endParaRPr lang="en-US" dirty="0"/>
          </a:p>
        </p:txBody>
      </p:sp>
    </p:spTree>
    <p:extLst>
      <p:ext uri="{BB962C8B-B14F-4D97-AF65-F5344CB8AC3E}">
        <p14:creationId xmlns:p14="http://schemas.microsoft.com/office/powerpoint/2010/main" val="78406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536" y="1523999"/>
            <a:ext cx="8296727" cy="4205382"/>
          </a:xfrm>
        </p:spPr>
        <p:txBody>
          <a:bodyPr/>
          <a:lstStyle/>
          <a:p>
            <a:r>
              <a:rPr lang="en-US" b="1" dirty="0" smtClean="0"/>
              <a:t>Dedicated Space:</a:t>
            </a:r>
            <a:r>
              <a:rPr lang="en-US" dirty="0" smtClean="0"/>
              <a:t/>
            </a:r>
            <a:br>
              <a:rPr lang="en-US" dirty="0" smtClean="0"/>
            </a:br>
            <a:r>
              <a:rPr lang="en-US" dirty="0" smtClean="0"/>
              <a:t/>
            </a:r>
            <a:br>
              <a:rPr lang="en-US" dirty="0" smtClean="0"/>
            </a:br>
            <a:r>
              <a:rPr lang="en-US" dirty="0" smtClean="0"/>
              <a:t>Recycle Bin</a:t>
            </a:r>
            <a:br>
              <a:rPr lang="en-US" dirty="0" smtClean="0"/>
            </a:br>
            <a:r>
              <a:rPr lang="en-US" dirty="0" smtClean="0"/>
              <a:t>Paper Shredder</a:t>
            </a:r>
            <a:br>
              <a:rPr lang="en-US" dirty="0" smtClean="0"/>
            </a:br>
            <a:r>
              <a:rPr lang="en-US" dirty="0" smtClean="0"/>
              <a:t>Inbox Tray</a:t>
            </a:r>
            <a:br>
              <a:rPr lang="en-US" dirty="0" smtClean="0"/>
            </a:br>
            <a:r>
              <a:rPr lang="en-US" dirty="0" smtClean="0"/>
              <a:t>Active File System</a:t>
            </a:r>
            <a:br>
              <a:rPr lang="en-US" dirty="0" smtClean="0"/>
            </a:br>
            <a:r>
              <a:rPr lang="en-US" dirty="0" smtClean="0"/>
              <a:t>Business Card Tray</a:t>
            </a:r>
            <a:endParaRPr lang="en-US" dirty="0"/>
          </a:p>
        </p:txBody>
      </p:sp>
      <p:sp>
        <p:nvSpPr>
          <p:cNvPr id="3" name="Subtitle 2"/>
          <p:cNvSpPr>
            <a:spLocks noGrp="1"/>
          </p:cNvSpPr>
          <p:nvPr>
            <p:ph type="subTitle" idx="1"/>
          </p:nvPr>
        </p:nvSpPr>
        <p:spPr>
          <a:xfrm>
            <a:off x="1322922" y="3299012"/>
            <a:ext cx="313736" cy="314941"/>
          </a:xfrm>
        </p:spPr>
        <p:txBody>
          <a:bodyPr>
            <a:normAutofit fontScale="92500" lnSpcReduction="20000"/>
          </a:bodyPr>
          <a:lstStyle/>
          <a:p>
            <a:endParaRPr lang="en-US" dirty="0"/>
          </a:p>
        </p:txBody>
      </p:sp>
    </p:spTree>
    <p:extLst>
      <p:ext uri="{BB962C8B-B14F-4D97-AF65-F5344CB8AC3E}">
        <p14:creationId xmlns:p14="http://schemas.microsoft.com/office/powerpoint/2010/main" val="1378794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3916948"/>
          </a:xfrm>
        </p:spPr>
        <p:txBody>
          <a:bodyPr/>
          <a:lstStyle/>
          <a:p>
            <a:r>
              <a:rPr lang="en-US" dirty="0"/>
              <a:t>The ONE Strategy that Will Triple Your Productivity at </a:t>
            </a:r>
            <a:br>
              <a:rPr lang="en-US" dirty="0"/>
            </a:br>
            <a:r>
              <a:rPr lang="en-US" dirty="0"/>
              <a:t>Home + </a:t>
            </a:r>
            <a:r>
              <a:rPr lang="en-US" dirty="0" smtClean="0"/>
              <a:t>Work</a:t>
            </a:r>
            <a:br>
              <a:rPr lang="en-US" dirty="0" smtClean="0"/>
            </a:br>
            <a:endParaRPr lang="en-US" dirty="0"/>
          </a:p>
        </p:txBody>
      </p:sp>
      <p:sp>
        <p:nvSpPr>
          <p:cNvPr id="3" name="Subtitle 2"/>
          <p:cNvSpPr>
            <a:spLocks noGrp="1"/>
          </p:cNvSpPr>
          <p:nvPr>
            <p:ph type="subTitle" idx="1"/>
          </p:nvPr>
        </p:nvSpPr>
        <p:spPr>
          <a:xfrm flipH="1">
            <a:off x="360947" y="3163372"/>
            <a:ext cx="1256079" cy="178734"/>
          </a:xfrm>
        </p:spPr>
        <p:txBody>
          <a:bodyPr>
            <a:normAutofit fontScale="40000" lnSpcReduction="20000"/>
          </a:bodyPr>
          <a:lstStyle/>
          <a:p>
            <a:endParaRPr lang="en-US" dirty="0"/>
          </a:p>
        </p:txBody>
      </p:sp>
    </p:spTree>
    <p:extLst>
      <p:ext uri="{BB962C8B-B14F-4D97-AF65-F5344CB8AC3E}">
        <p14:creationId xmlns:p14="http://schemas.microsoft.com/office/powerpoint/2010/main" val="21902398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536" y="1523999"/>
            <a:ext cx="8296727" cy="4205382"/>
          </a:xfrm>
        </p:spPr>
        <p:txBody>
          <a:bodyPr/>
          <a:lstStyle/>
          <a:p>
            <a:endParaRPr lang="en-US" dirty="0"/>
          </a:p>
        </p:txBody>
      </p:sp>
      <p:sp>
        <p:nvSpPr>
          <p:cNvPr id="3" name="Subtitle 2"/>
          <p:cNvSpPr>
            <a:spLocks noGrp="1"/>
          </p:cNvSpPr>
          <p:nvPr>
            <p:ph type="subTitle" idx="1"/>
          </p:nvPr>
        </p:nvSpPr>
        <p:spPr>
          <a:xfrm>
            <a:off x="1322922" y="3299012"/>
            <a:ext cx="313736" cy="314941"/>
          </a:xfrm>
        </p:spPr>
        <p:txBody>
          <a:bodyPr>
            <a:normAutofit fontScale="92500" lnSpcReduction="20000"/>
          </a:bodyPr>
          <a:lstStyle/>
          <a:p>
            <a:endParaRPr lang="en-US" dirty="0"/>
          </a:p>
        </p:txBody>
      </p:sp>
      <p:pic>
        <p:nvPicPr>
          <p:cNvPr id="4" name="Picture 3" descr="CSL_Fast-FilingMethod_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0"/>
            <a:ext cx="6997959" cy="6858000"/>
          </a:xfrm>
          <a:prstGeom prst="rect">
            <a:avLst/>
          </a:prstGeom>
        </p:spPr>
      </p:pic>
    </p:spTree>
    <p:extLst>
      <p:ext uri="{BB962C8B-B14F-4D97-AF65-F5344CB8AC3E}">
        <p14:creationId xmlns:p14="http://schemas.microsoft.com/office/powerpoint/2010/main" val="3696074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3676316"/>
            <a:ext cx="6498158" cy="3725506"/>
          </a:xfrm>
        </p:spPr>
        <p:txBody>
          <a:bodyPr/>
          <a:lstStyle/>
          <a:p>
            <a:r>
              <a:rPr lang="en-US" sz="2600" b="1" dirty="0" smtClean="0"/>
              <a:t>Keeping Everything in the Cloud</a:t>
            </a:r>
            <a:br>
              <a:rPr lang="en-US" sz="2600" b="1" dirty="0" smtClean="0"/>
            </a:br>
            <a:r>
              <a:rPr lang="en-US" sz="2600" b="1" dirty="0" smtClean="0"/>
              <a:t>Allows You To..</a:t>
            </a:r>
            <a:r>
              <a:rPr lang="en-US" sz="2600" b="1" dirty="0"/>
              <a:t/>
            </a:r>
            <a:br>
              <a:rPr lang="en-US" sz="2600" b="1" dirty="0"/>
            </a:br>
            <a:r>
              <a:rPr lang="en-US" sz="2600" b="1" dirty="0"/>
              <a:t/>
            </a:r>
            <a:br>
              <a:rPr lang="en-US" sz="2600" b="1" dirty="0"/>
            </a:br>
            <a:r>
              <a:rPr lang="en-US" sz="2600" dirty="0" smtClean="0"/>
              <a:t>Access it from Anywhere</a:t>
            </a:r>
            <a:br>
              <a:rPr lang="en-US" sz="2600" dirty="0" smtClean="0"/>
            </a:br>
            <a:r>
              <a:rPr lang="en-US" sz="2600" dirty="0" smtClean="0"/>
              <a:t>Easily Find What You Need FAST</a:t>
            </a:r>
            <a:r>
              <a:rPr lang="en-US" sz="2600" dirty="0"/>
              <a:t/>
            </a:r>
            <a:br>
              <a:rPr lang="en-US" sz="2600" dirty="0"/>
            </a:br>
            <a:r>
              <a:rPr lang="en-US" sz="2600" dirty="0" smtClean="0"/>
              <a:t>Reduce or Eliminate Paper Clutter</a:t>
            </a:r>
            <a:r>
              <a:rPr lang="en-US" sz="2600" b="1" dirty="0"/>
              <a:t/>
            </a:r>
            <a:br>
              <a:rPr lang="en-US" sz="2600" b="1" dirty="0"/>
            </a:br>
            <a:r>
              <a:rPr lang="en-US" sz="2600" b="1" dirty="0" smtClean="0"/>
              <a:t> </a:t>
            </a:r>
            <a:br>
              <a:rPr lang="en-US" sz="2600" b="1" dirty="0" smtClean="0"/>
            </a:br>
            <a:endParaRPr lang="en-US" sz="2600" b="1" dirty="0"/>
          </a:p>
        </p:txBody>
      </p:sp>
      <p:sp>
        <p:nvSpPr>
          <p:cNvPr id="3" name="Subtitle 2"/>
          <p:cNvSpPr>
            <a:spLocks noGrp="1"/>
          </p:cNvSpPr>
          <p:nvPr>
            <p:ph type="subTitle" idx="1"/>
          </p:nvPr>
        </p:nvSpPr>
        <p:spPr>
          <a:xfrm flipH="1">
            <a:off x="1139114" y="3299012"/>
            <a:ext cx="183808" cy="1061301"/>
          </a:xfrm>
        </p:spPr>
        <p:txBody>
          <a:bodyPr/>
          <a:lstStyle/>
          <a:p>
            <a:endParaRPr lang="en-US" dirty="0"/>
          </a:p>
        </p:txBody>
      </p:sp>
      <p:pic>
        <p:nvPicPr>
          <p:cNvPr id="4" name="Picture 3" descr="cloud comput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051" y="935790"/>
            <a:ext cx="3957053" cy="2967790"/>
          </a:xfrm>
          <a:prstGeom prst="rect">
            <a:avLst/>
          </a:prstGeom>
        </p:spPr>
      </p:pic>
    </p:spTree>
    <p:extLst>
      <p:ext uri="{BB962C8B-B14F-4D97-AF65-F5344CB8AC3E}">
        <p14:creationId xmlns:p14="http://schemas.microsoft.com/office/powerpoint/2010/main" val="1454842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3676316"/>
            <a:ext cx="6498158" cy="3181684"/>
          </a:xfrm>
        </p:spPr>
        <p:txBody>
          <a:bodyPr/>
          <a:lstStyle/>
          <a:p>
            <a:r>
              <a:rPr lang="en-US" sz="4000" b="1" dirty="0" err="1" smtClean="0"/>
              <a:t>Dropbox</a:t>
            </a:r>
            <a:r>
              <a:rPr lang="en-US" sz="4000" b="1" dirty="0"/>
              <a:t/>
            </a:r>
            <a:br>
              <a:rPr lang="en-US" sz="4000" b="1" dirty="0"/>
            </a:br>
            <a:r>
              <a:rPr lang="en-US" sz="2600" b="1" dirty="0"/>
              <a:t/>
            </a:r>
            <a:br>
              <a:rPr lang="en-US" sz="2600" b="1" dirty="0"/>
            </a:br>
            <a:r>
              <a:rPr lang="en-US" sz="2600" b="1" dirty="0"/>
              <a:t>http://</a:t>
            </a:r>
            <a:r>
              <a:rPr lang="en-US" sz="2600" b="1" dirty="0" err="1"/>
              <a:t>db.tt</a:t>
            </a:r>
            <a:r>
              <a:rPr lang="en-US" sz="2600" b="1" dirty="0"/>
              <a:t>/X6FVFL5</a:t>
            </a:r>
            <a:br>
              <a:rPr lang="en-US" sz="2600" b="1" dirty="0"/>
            </a:br>
            <a:r>
              <a:rPr lang="en-US" sz="2600" b="1" dirty="0"/>
              <a:t/>
            </a:r>
            <a:br>
              <a:rPr lang="en-US" sz="2600" b="1" dirty="0"/>
            </a:br>
            <a:r>
              <a:rPr lang="en-US" sz="2600" dirty="0" smtClean="0"/>
              <a:t>(free account)</a:t>
            </a:r>
            <a:br>
              <a:rPr lang="en-US" sz="2600" dirty="0" smtClean="0"/>
            </a:br>
            <a:endParaRPr lang="en-US" sz="2600" dirty="0"/>
          </a:p>
        </p:txBody>
      </p:sp>
      <p:sp>
        <p:nvSpPr>
          <p:cNvPr id="3" name="Subtitle 2"/>
          <p:cNvSpPr>
            <a:spLocks noGrp="1"/>
          </p:cNvSpPr>
          <p:nvPr>
            <p:ph type="subTitle" idx="1"/>
          </p:nvPr>
        </p:nvSpPr>
        <p:spPr>
          <a:xfrm flipH="1">
            <a:off x="1139114" y="3299012"/>
            <a:ext cx="183808" cy="1061301"/>
          </a:xfrm>
        </p:spPr>
        <p:txBody>
          <a:bodyPr/>
          <a:lstStyle/>
          <a:p>
            <a:endParaRPr lang="en-US" dirty="0"/>
          </a:p>
        </p:txBody>
      </p:sp>
      <p:pic>
        <p:nvPicPr>
          <p:cNvPr id="5" name="Picture 4" descr="Dropbo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597" y="1001945"/>
            <a:ext cx="4074448" cy="3222611"/>
          </a:xfrm>
          <a:prstGeom prst="rect">
            <a:avLst/>
          </a:prstGeom>
        </p:spPr>
      </p:pic>
    </p:spTree>
    <p:extLst>
      <p:ext uri="{BB962C8B-B14F-4D97-AF65-F5344CB8AC3E}">
        <p14:creationId xmlns:p14="http://schemas.microsoft.com/office/powerpoint/2010/main" val="2833928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1962" y="1099899"/>
            <a:ext cx="2958159" cy="8289532"/>
          </a:xfrm>
        </p:spPr>
        <p:txBody>
          <a:bodyPr/>
          <a:lstStyle/>
          <a:p>
            <a:r>
              <a:rPr lang="en-US" sz="2600" dirty="0"/>
              <a:t/>
            </a:r>
            <a:br>
              <a:rPr lang="en-US" sz="2600" dirty="0"/>
            </a:br>
            <a:r>
              <a:rPr lang="en-US" sz="2600" dirty="0" smtClean="0"/>
              <a:t/>
            </a:r>
            <a:br>
              <a:rPr lang="en-US" sz="2600"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pic>
        <p:nvPicPr>
          <p:cNvPr id="5" name="Picture 4" descr="CSM-SYLB-graphic-full-siz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53" y="918614"/>
            <a:ext cx="6731827" cy="4760796"/>
          </a:xfrm>
          <a:prstGeom prst="rect">
            <a:avLst/>
          </a:prstGeom>
        </p:spPr>
      </p:pic>
    </p:spTree>
    <p:extLst>
      <p:ext uri="{BB962C8B-B14F-4D97-AF65-F5344CB8AC3E}">
        <p14:creationId xmlns:p14="http://schemas.microsoft.com/office/powerpoint/2010/main" val="934289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3595768"/>
          </a:xfrm>
        </p:spPr>
        <p:txBody>
          <a:bodyPr/>
          <a:lstStyle/>
          <a:p>
            <a:r>
              <a:rPr lang="en-US" dirty="0" smtClean="0"/>
              <a:t>System #2</a:t>
            </a:r>
            <a:br>
              <a:rPr lang="en-US" dirty="0" smtClean="0"/>
            </a:br>
            <a:r>
              <a:rPr lang="en-US" dirty="0" smtClean="0"/>
              <a:t/>
            </a:r>
            <a:br>
              <a:rPr lang="en-US" dirty="0" smtClean="0"/>
            </a:br>
            <a:r>
              <a:rPr lang="en-US" dirty="0" smtClean="0"/>
              <a:t>Having an SOP for EVERYTHING</a:t>
            </a:r>
            <a:endParaRPr lang="en-US" dirty="0"/>
          </a:p>
        </p:txBody>
      </p:sp>
      <p:sp>
        <p:nvSpPr>
          <p:cNvPr id="3" name="Subtitle 2"/>
          <p:cNvSpPr>
            <a:spLocks noGrp="1"/>
          </p:cNvSpPr>
          <p:nvPr>
            <p:ph type="subTitle" idx="1"/>
          </p:nvPr>
        </p:nvSpPr>
        <p:spPr>
          <a:xfrm>
            <a:off x="1322922" y="3299012"/>
            <a:ext cx="313736" cy="314941"/>
          </a:xfrm>
        </p:spPr>
        <p:txBody>
          <a:bodyPr>
            <a:normAutofit fontScale="92500" lnSpcReduction="20000"/>
          </a:bodyPr>
          <a:lstStyle/>
          <a:p>
            <a:endParaRPr lang="en-US" dirty="0"/>
          </a:p>
        </p:txBody>
      </p:sp>
    </p:spTree>
    <p:extLst>
      <p:ext uri="{BB962C8B-B14F-4D97-AF65-F5344CB8AC3E}">
        <p14:creationId xmlns:p14="http://schemas.microsoft.com/office/powerpoint/2010/main" val="1199931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3595768"/>
          </a:xfrm>
        </p:spPr>
        <p:txBody>
          <a:bodyPr/>
          <a:lstStyle/>
          <a:p>
            <a:r>
              <a:rPr lang="en-US" dirty="0" smtClean="0"/>
              <a:t>SOP’s =</a:t>
            </a:r>
            <a:br>
              <a:rPr lang="en-US" dirty="0" smtClean="0"/>
            </a:br>
            <a:r>
              <a:rPr lang="en-US" dirty="0"/>
              <a:t/>
            </a:r>
            <a:br>
              <a:rPr lang="en-US" dirty="0"/>
            </a:br>
            <a:r>
              <a:rPr lang="en-US" dirty="0" smtClean="0"/>
              <a:t>Standard</a:t>
            </a:r>
            <a:br>
              <a:rPr lang="en-US" dirty="0" smtClean="0"/>
            </a:br>
            <a:r>
              <a:rPr lang="en-US" dirty="0" smtClean="0"/>
              <a:t>Operating</a:t>
            </a:r>
            <a:br>
              <a:rPr lang="en-US" dirty="0" smtClean="0"/>
            </a:br>
            <a:r>
              <a:rPr lang="en-US" dirty="0" smtClean="0"/>
              <a:t>Procedures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21384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3595768"/>
          </a:xfrm>
        </p:spPr>
        <p:txBody>
          <a:bodyPr/>
          <a:lstStyle/>
          <a:p>
            <a:endParaRPr lang="en-US" dirty="0"/>
          </a:p>
        </p:txBody>
      </p:sp>
      <p:sp>
        <p:nvSpPr>
          <p:cNvPr id="3" name="Subtitle 2"/>
          <p:cNvSpPr>
            <a:spLocks noGrp="1"/>
          </p:cNvSpPr>
          <p:nvPr>
            <p:ph type="subTitle" idx="1"/>
          </p:nvPr>
        </p:nvSpPr>
        <p:spPr>
          <a:xfrm>
            <a:off x="1322922" y="3299012"/>
            <a:ext cx="313736" cy="314941"/>
          </a:xfrm>
        </p:spPr>
        <p:txBody>
          <a:bodyPr>
            <a:normAutofit fontScale="92500" lnSpcReduction="20000"/>
          </a:bodyPr>
          <a:lstStyle/>
          <a:p>
            <a:endParaRPr lang="en-US" dirty="0"/>
          </a:p>
        </p:txBody>
      </p:sp>
      <p:pic>
        <p:nvPicPr>
          <p:cNvPr id="4" name="Picture 3" descr="Screen Shot 2013-01-30 at 10.08.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60758"/>
          </a:xfrm>
          <a:prstGeom prst="rect">
            <a:avLst/>
          </a:prstGeom>
        </p:spPr>
      </p:pic>
    </p:spTree>
    <p:extLst>
      <p:ext uri="{BB962C8B-B14F-4D97-AF65-F5344CB8AC3E}">
        <p14:creationId xmlns:p14="http://schemas.microsoft.com/office/powerpoint/2010/main" val="4292362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3595768"/>
          </a:xfrm>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Screen Shot 2013-01-30 at 10.18.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137"/>
            <a:ext cx="9144000" cy="5631136"/>
          </a:xfrm>
          <a:prstGeom prst="rect">
            <a:avLst/>
          </a:prstGeom>
        </p:spPr>
      </p:pic>
    </p:spTree>
    <p:extLst>
      <p:ext uri="{BB962C8B-B14F-4D97-AF65-F5344CB8AC3E}">
        <p14:creationId xmlns:p14="http://schemas.microsoft.com/office/powerpoint/2010/main" val="2743730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3595768"/>
          </a:xfrm>
        </p:spPr>
        <p:txBody>
          <a:bodyPr/>
          <a:lstStyle/>
          <a:p>
            <a:r>
              <a:rPr lang="en-US" dirty="0" smtClean="0"/>
              <a:t>System #3</a:t>
            </a:r>
            <a:br>
              <a:rPr lang="en-US" dirty="0" smtClean="0"/>
            </a:br>
            <a:r>
              <a:rPr lang="en-US" dirty="0" smtClean="0"/>
              <a:t/>
            </a:r>
            <a:br>
              <a:rPr lang="en-US" dirty="0" smtClean="0"/>
            </a:br>
            <a:r>
              <a:rPr lang="en-US" dirty="0" smtClean="0"/>
              <a:t>Setting &amp; Achieving GOALS</a:t>
            </a:r>
            <a:endParaRPr lang="en-US" dirty="0"/>
          </a:p>
        </p:txBody>
      </p:sp>
      <p:sp>
        <p:nvSpPr>
          <p:cNvPr id="3" name="Subtitle 2"/>
          <p:cNvSpPr>
            <a:spLocks noGrp="1"/>
          </p:cNvSpPr>
          <p:nvPr>
            <p:ph type="subTitle" idx="1"/>
          </p:nvPr>
        </p:nvSpPr>
        <p:spPr>
          <a:xfrm>
            <a:off x="1322922" y="3299012"/>
            <a:ext cx="313736" cy="314941"/>
          </a:xfrm>
        </p:spPr>
        <p:txBody>
          <a:bodyPr>
            <a:normAutofit fontScale="92500" lnSpcReduction="20000"/>
          </a:bodyPr>
          <a:lstStyle/>
          <a:p>
            <a:endParaRPr lang="en-US" dirty="0"/>
          </a:p>
        </p:txBody>
      </p:sp>
    </p:spTree>
    <p:extLst>
      <p:ext uri="{BB962C8B-B14F-4D97-AF65-F5344CB8AC3E}">
        <p14:creationId xmlns:p14="http://schemas.microsoft.com/office/powerpoint/2010/main" val="566582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3058913"/>
          </a:xfrm>
        </p:spPr>
        <p:txBody>
          <a:bodyPr/>
          <a:lstStyle/>
          <a:p>
            <a:r>
              <a:rPr lang="en-US" dirty="0" smtClean="0"/>
              <a:t>3-Steps</a:t>
            </a:r>
            <a:br>
              <a:rPr lang="en-US" dirty="0" smtClean="0"/>
            </a:br>
            <a:r>
              <a:rPr lang="en-US" dirty="0" smtClean="0"/>
              <a:t>to Getting Anything You Want</a:t>
            </a:r>
            <a:endParaRPr lang="en-US" dirty="0"/>
          </a:p>
        </p:txBody>
      </p:sp>
      <p:sp>
        <p:nvSpPr>
          <p:cNvPr id="3" name="Subtitle 2"/>
          <p:cNvSpPr>
            <a:spLocks noGrp="1"/>
          </p:cNvSpPr>
          <p:nvPr>
            <p:ph type="subTitle" idx="1"/>
          </p:nvPr>
        </p:nvSpPr>
        <p:spPr>
          <a:xfrm>
            <a:off x="1322922" y="3299012"/>
            <a:ext cx="313736" cy="314941"/>
          </a:xfrm>
        </p:spPr>
        <p:txBody>
          <a:bodyPr>
            <a:normAutofit fontScale="92500" lnSpcReduction="20000"/>
          </a:bodyPr>
          <a:lstStyle/>
          <a:p>
            <a:endParaRPr lang="en-US" dirty="0"/>
          </a:p>
        </p:txBody>
      </p:sp>
    </p:spTree>
    <p:extLst>
      <p:ext uri="{BB962C8B-B14F-4D97-AF65-F5344CB8AC3E}">
        <p14:creationId xmlns:p14="http://schemas.microsoft.com/office/powerpoint/2010/main" val="4030538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1282" y="405299"/>
            <a:ext cx="4458840" cy="8984132"/>
          </a:xfrm>
        </p:spPr>
        <p:txBody>
          <a:bodyPr/>
          <a:lstStyle/>
          <a:p>
            <a:r>
              <a:rPr lang="en-US" dirty="0" smtClean="0"/>
              <a:t>Heidi </a:t>
            </a:r>
            <a:r>
              <a:rPr lang="en-US" dirty="0" err="1" smtClean="0"/>
              <a:t>DeCoux</a:t>
            </a:r>
            <a:r>
              <a:rPr lang="en-US" dirty="0" smtClean="0"/>
              <a:t/>
            </a:r>
            <a:br>
              <a:rPr lang="en-US" dirty="0" smtClean="0"/>
            </a:br>
            <a:r>
              <a:rPr lang="en-US" dirty="0" smtClean="0"/>
              <a:t/>
            </a:r>
            <a:br>
              <a:rPr lang="en-US" dirty="0" smtClean="0"/>
            </a:br>
            <a:r>
              <a:rPr lang="en-US" sz="2600" b="1" dirty="0" err="1" smtClean="0"/>
              <a:t>C</a:t>
            </a:r>
            <a:r>
              <a:rPr lang="en-US" sz="2600" dirty="0" err="1" smtClean="0"/>
              <a:t>lear</a:t>
            </a:r>
            <a:r>
              <a:rPr lang="en-US" sz="2600" b="1" dirty="0" err="1" smtClean="0"/>
              <a:t>S</a:t>
            </a:r>
            <a:r>
              <a:rPr lang="en-US" sz="2600" dirty="0" err="1" smtClean="0"/>
              <a:t>imple</a:t>
            </a:r>
            <a:r>
              <a:rPr lang="en-US" sz="2600" b="1" dirty="0" err="1" smtClean="0"/>
              <a:t>L</a:t>
            </a:r>
            <a:r>
              <a:rPr lang="en-US" sz="2600" dirty="0" err="1" smtClean="0"/>
              <a:t>iving.com</a:t>
            </a:r>
            <a:r>
              <a:rPr lang="en-US" dirty="0" smtClean="0"/>
              <a:t/>
            </a:r>
            <a:br>
              <a:rPr lang="en-US" dirty="0" smtClean="0"/>
            </a:br>
            <a:r>
              <a:rPr lang="en-US" dirty="0"/>
              <a:t/>
            </a:r>
            <a:br>
              <a:rPr lang="en-US" dirty="0"/>
            </a:br>
            <a:r>
              <a:rPr lang="en-US" sz="2600" b="1" dirty="0" err="1" smtClean="0"/>
              <a:t>C</a:t>
            </a:r>
            <a:r>
              <a:rPr lang="en-US" sz="2600" dirty="0" err="1" smtClean="0"/>
              <a:t>lear</a:t>
            </a:r>
            <a:r>
              <a:rPr lang="en-US" sz="2600" b="1" dirty="0" err="1" smtClean="0"/>
              <a:t>S</a:t>
            </a:r>
            <a:r>
              <a:rPr lang="en-US" sz="2600" dirty="0" err="1" smtClean="0"/>
              <a:t>imple</a:t>
            </a:r>
            <a:r>
              <a:rPr lang="en-US" sz="2600" b="1" dirty="0" err="1" smtClean="0"/>
              <a:t>M</a:t>
            </a:r>
            <a:r>
              <a:rPr lang="en-US" sz="2600" dirty="0" err="1" smtClean="0"/>
              <a:t>arketing.com</a:t>
            </a:r>
            <a:r>
              <a:rPr lang="en-US" sz="2600" dirty="0" smtClean="0"/>
              <a:t/>
            </a:r>
            <a:br>
              <a:rPr lang="en-US" sz="2600" dirty="0" smtClean="0"/>
            </a:br>
            <a:r>
              <a:rPr lang="en-US" sz="2600" dirty="0"/>
              <a:t/>
            </a:r>
            <a:br>
              <a:rPr lang="en-US" sz="2600" dirty="0"/>
            </a:br>
            <a:r>
              <a:rPr lang="en-US" sz="2600" dirty="0" smtClean="0"/>
              <a:t/>
            </a:r>
            <a:br>
              <a:rPr lang="en-US" sz="2600"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322922" y="3299012"/>
            <a:ext cx="837466" cy="184001"/>
          </a:xfrm>
        </p:spPr>
        <p:txBody>
          <a:bodyPr>
            <a:normAutofit fontScale="40000" lnSpcReduction="20000"/>
          </a:bodyPr>
          <a:lstStyle/>
          <a:p>
            <a:endParaRPr lang="en-US" dirty="0"/>
          </a:p>
        </p:txBody>
      </p:sp>
      <p:pic>
        <p:nvPicPr>
          <p:cNvPr id="4" name="Picture 3" descr="Primary Headsho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665" y="1101553"/>
            <a:ext cx="2922314" cy="4394917"/>
          </a:xfrm>
          <a:prstGeom prst="rect">
            <a:avLst/>
          </a:prstGeom>
        </p:spPr>
      </p:pic>
    </p:spTree>
    <p:extLst>
      <p:ext uri="{BB962C8B-B14F-4D97-AF65-F5344CB8AC3E}">
        <p14:creationId xmlns:p14="http://schemas.microsoft.com/office/powerpoint/2010/main" val="16095511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3150571"/>
          </a:xfrm>
        </p:spPr>
        <p:txBody>
          <a:bodyPr/>
          <a:lstStyle/>
          <a:p>
            <a:r>
              <a:rPr lang="en-US" dirty="0" smtClean="0"/>
              <a:t>STEP #1:</a:t>
            </a:r>
            <a:br>
              <a:rPr lang="en-US" dirty="0" smtClean="0"/>
            </a:br>
            <a:r>
              <a:rPr lang="en-US" dirty="0" smtClean="0"/>
              <a:t/>
            </a:r>
            <a:br>
              <a:rPr lang="en-US" dirty="0" smtClean="0"/>
            </a:br>
            <a:r>
              <a:rPr lang="en-US" sz="2600" dirty="0" smtClean="0"/>
              <a:t>Decide </a:t>
            </a:r>
            <a:r>
              <a:rPr lang="en-US" sz="2600" dirty="0"/>
              <a:t>where you want to be at the end of the year.  Compose a </a:t>
            </a:r>
            <a:r>
              <a:rPr lang="en-US" sz="2600" b="1" dirty="0"/>
              <a:t>year-end vision</a:t>
            </a:r>
            <a:r>
              <a:rPr lang="en-US" sz="2600" dirty="0"/>
              <a:t> of your </a:t>
            </a:r>
            <a:r>
              <a:rPr lang="en-US" sz="2600" dirty="0" smtClean="0"/>
              <a:t>life and business</a:t>
            </a:r>
            <a:r>
              <a:rPr lang="en-US" sz="2600" dirty="0"/>
              <a:t>, and include specific goals in your vision.</a:t>
            </a:r>
          </a:p>
        </p:txBody>
      </p:sp>
      <p:sp>
        <p:nvSpPr>
          <p:cNvPr id="3" name="Subtitle 2"/>
          <p:cNvSpPr>
            <a:spLocks noGrp="1"/>
          </p:cNvSpPr>
          <p:nvPr>
            <p:ph type="subTitle" idx="1"/>
          </p:nvPr>
        </p:nvSpPr>
        <p:spPr>
          <a:xfrm>
            <a:off x="1322922" y="3299012"/>
            <a:ext cx="313736" cy="314941"/>
          </a:xfrm>
        </p:spPr>
        <p:txBody>
          <a:bodyPr>
            <a:normAutofit fontScale="92500" lnSpcReduction="20000"/>
          </a:bodyPr>
          <a:lstStyle/>
          <a:p>
            <a:endParaRPr lang="en-US" dirty="0"/>
          </a:p>
        </p:txBody>
      </p:sp>
    </p:spTree>
    <p:extLst>
      <p:ext uri="{BB962C8B-B14F-4D97-AF65-F5344CB8AC3E}">
        <p14:creationId xmlns:p14="http://schemas.microsoft.com/office/powerpoint/2010/main" val="237622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4198094"/>
          </a:xfrm>
        </p:spPr>
        <p:txBody>
          <a:bodyPr/>
          <a:lstStyle/>
          <a:p>
            <a:r>
              <a:rPr lang="en-US" dirty="0" smtClean="0"/>
              <a:t>STEP #2:</a:t>
            </a:r>
            <a:br>
              <a:rPr lang="en-US" dirty="0" smtClean="0"/>
            </a:br>
            <a:r>
              <a:rPr lang="en-US" dirty="0" smtClean="0"/>
              <a:t/>
            </a:r>
            <a:br>
              <a:rPr lang="en-US" dirty="0" smtClean="0"/>
            </a:br>
            <a:r>
              <a:rPr lang="en-US" sz="2800" dirty="0"/>
              <a:t>Map out what you need to </a:t>
            </a:r>
            <a:r>
              <a:rPr lang="en-US" sz="2800" b="1" dirty="0"/>
              <a:t>accomplish THIS quarter</a:t>
            </a:r>
            <a:r>
              <a:rPr lang="en-US" sz="2800" dirty="0"/>
              <a:t> in order to move your business/life one-fourth of the way towards your vision. Repeat at the beginning of each quarter, moving closer to your vision.</a:t>
            </a:r>
            <a:endParaRPr lang="en-US" sz="2600" dirty="0"/>
          </a:p>
        </p:txBody>
      </p:sp>
      <p:sp>
        <p:nvSpPr>
          <p:cNvPr id="3" name="Subtitle 2"/>
          <p:cNvSpPr>
            <a:spLocks noGrp="1"/>
          </p:cNvSpPr>
          <p:nvPr>
            <p:ph type="subTitle" idx="1"/>
          </p:nvPr>
        </p:nvSpPr>
        <p:spPr>
          <a:xfrm>
            <a:off x="1322922" y="3299012"/>
            <a:ext cx="313736" cy="314941"/>
          </a:xfrm>
        </p:spPr>
        <p:txBody>
          <a:bodyPr>
            <a:normAutofit fontScale="92500" lnSpcReduction="20000"/>
          </a:bodyPr>
          <a:lstStyle/>
          <a:p>
            <a:endParaRPr lang="en-US" dirty="0"/>
          </a:p>
        </p:txBody>
      </p:sp>
    </p:spTree>
    <p:extLst>
      <p:ext uri="{BB962C8B-B14F-4D97-AF65-F5344CB8AC3E}">
        <p14:creationId xmlns:p14="http://schemas.microsoft.com/office/powerpoint/2010/main" val="2326725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4198094"/>
          </a:xfrm>
        </p:spPr>
        <p:txBody>
          <a:bodyPr/>
          <a:lstStyle/>
          <a:p>
            <a:r>
              <a:rPr lang="en-US" dirty="0" smtClean="0"/>
              <a:t>STEP #3:</a:t>
            </a:r>
            <a:br>
              <a:rPr lang="en-US" dirty="0" smtClean="0"/>
            </a:br>
            <a:r>
              <a:rPr lang="en-US" dirty="0" smtClean="0"/>
              <a:t/>
            </a:r>
            <a:br>
              <a:rPr lang="en-US" dirty="0" smtClean="0"/>
            </a:br>
            <a:r>
              <a:rPr lang="en-US" sz="2800" dirty="0"/>
              <a:t>Create a list of </a:t>
            </a:r>
            <a:r>
              <a:rPr lang="en-US" sz="2800" b="1" dirty="0"/>
              <a:t>specific action steps that you need to take THIS month.</a:t>
            </a:r>
            <a:r>
              <a:rPr lang="en-US" sz="2800" dirty="0"/>
              <a:t>   Schedule time in your calendar to complete your action steps this month. Repeat at the beginning of each month.</a:t>
            </a:r>
            <a:endParaRPr lang="en-US" sz="2600" dirty="0"/>
          </a:p>
        </p:txBody>
      </p:sp>
      <p:sp>
        <p:nvSpPr>
          <p:cNvPr id="3" name="Subtitle 2"/>
          <p:cNvSpPr>
            <a:spLocks noGrp="1"/>
          </p:cNvSpPr>
          <p:nvPr>
            <p:ph type="subTitle" idx="1"/>
          </p:nvPr>
        </p:nvSpPr>
        <p:spPr>
          <a:xfrm>
            <a:off x="1322922" y="3299012"/>
            <a:ext cx="313736" cy="314941"/>
          </a:xfrm>
        </p:spPr>
        <p:txBody>
          <a:bodyPr>
            <a:normAutofit fontScale="92500" lnSpcReduction="20000"/>
          </a:bodyPr>
          <a:lstStyle/>
          <a:p>
            <a:endParaRPr lang="en-US" dirty="0"/>
          </a:p>
        </p:txBody>
      </p:sp>
    </p:spTree>
    <p:extLst>
      <p:ext uri="{BB962C8B-B14F-4D97-AF65-F5344CB8AC3E}">
        <p14:creationId xmlns:p14="http://schemas.microsoft.com/office/powerpoint/2010/main" val="465869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243" y="1523999"/>
            <a:ext cx="7716922" cy="4198094"/>
          </a:xfrm>
        </p:spPr>
        <p:txBody>
          <a:bodyPr/>
          <a:lstStyle/>
          <a:p>
            <a:r>
              <a:rPr lang="en-US" sz="3600" dirty="0"/>
              <a:t>I recommend </a:t>
            </a:r>
            <a:r>
              <a:rPr lang="en-US" sz="3600" b="1" dirty="0"/>
              <a:t>planning only one quarter and one month at a time</a:t>
            </a:r>
            <a:r>
              <a:rPr lang="en-US" sz="3600" dirty="0"/>
              <a:t> </a:t>
            </a:r>
            <a:r>
              <a:rPr lang="en-US" sz="3600" dirty="0" smtClean="0"/>
              <a:t>because </a:t>
            </a:r>
            <a:r>
              <a:rPr lang="en-US" sz="3600" dirty="0" err="1"/>
              <a:t>soooo</a:t>
            </a:r>
            <a:r>
              <a:rPr lang="en-US" sz="3600" dirty="0"/>
              <a:t> much changes. </a:t>
            </a: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2800" dirty="0"/>
              <a:t/>
            </a:r>
            <a:br>
              <a:rPr lang="en-US" sz="2800" dirty="0"/>
            </a:br>
            <a:endParaRPr lang="en-US" sz="2600" dirty="0"/>
          </a:p>
        </p:txBody>
      </p:sp>
      <p:sp>
        <p:nvSpPr>
          <p:cNvPr id="3" name="Subtitle 2"/>
          <p:cNvSpPr>
            <a:spLocks noGrp="1"/>
          </p:cNvSpPr>
          <p:nvPr>
            <p:ph type="subTitle" idx="1"/>
          </p:nvPr>
        </p:nvSpPr>
        <p:spPr>
          <a:xfrm>
            <a:off x="1322922" y="3299012"/>
            <a:ext cx="313736" cy="314941"/>
          </a:xfrm>
        </p:spPr>
        <p:txBody>
          <a:bodyPr>
            <a:normAutofit fontScale="92500" lnSpcReduction="20000"/>
          </a:bodyPr>
          <a:lstStyle/>
          <a:p>
            <a:endParaRPr lang="en-US" dirty="0"/>
          </a:p>
        </p:txBody>
      </p:sp>
    </p:spTree>
    <p:extLst>
      <p:ext uri="{BB962C8B-B14F-4D97-AF65-F5344CB8AC3E}">
        <p14:creationId xmlns:p14="http://schemas.microsoft.com/office/powerpoint/2010/main" val="1784767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243" y="1523998"/>
            <a:ext cx="7716922" cy="5334001"/>
          </a:xfrm>
        </p:spPr>
        <p:txBody>
          <a:bodyPr/>
          <a:lstStyle/>
          <a:p>
            <a:r>
              <a:rPr lang="en-US" sz="3600" dirty="0"/>
              <a:t>Some things won’t go as well as planned and you’ll be presented with new opportunities that are not yet on your radar.  Have a year-end vision, but </a:t>
            </a:r>
            <a:r>
              <a:rPr lang="en-US" sz="3600" b="1" dirty="0"/>
              <a:t>break it down in month-by-month action steps</a:t>
            </a:r>
            <a:r>
              <a:rPr lang="en-US" sz="3600" dirty="0"/>
              <a:t>.</a:t>
            </a: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2800" dirty="0"/>
              <a:t/>
            </a:r>
            <a:br>
              <a:rPr lang="en-US" sz="2800" dirty="0"/>
            </a:br>
            <a:endParaRPr lang="en-US" sz="2600" dirty="0"/>
          </a:p>
        </p:txBody>
      </p:sp>
      <p:sp>
        <p:nvSpPr>
          <p:cNvPr id="3" name="Subtitle 2"/>
          <p:cNvSpPr>
            <a:spLocks noGrp="1"/>
          </p:cNvSpPr>
          <p:nvPr>
            <p:ph type="subTitle" idx="1"/>
          </p:nvPr>
        </p:nvSpPr>
        <p:spPr>
          <a:xfrm>
            <a:off x="1322922" y="3299012"/>
            <a:ext cx="313736" cy="314941"/>
          </a:xfrm>
        </p:spPr>
        <p:txBody>
          <a:bodyPr>
            <a:normAutofit fontScale="92500" lnSpcReduction="20000"/>
          </a:bodyPr>
          <a:lstStyle/>
          <a:p>
            <a:endParaRPr lang="en-US" dirty="0"/>
          </a:p>
        </p:txBody>
      </p:sp>
    </p:spTree>
    <p:extLst>
      <p:ext uri="{BB962C8B-B14F-4D97-AF65-F5344CB8AC3E}">
        <p14:creationId xmlns:p14="http://schemas.microsoft.com/office/powerpoint/2010/main" val="548731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243" y="1523998"/>
            <a:ext cx="7716922" cy="5627374"/>
          </a:xfrm>
        </p:spPr>
        <p:txBody>
          <a:bodyPr/>
          <a:lstStyle/>
          <a:p>
            <a:r>
              <a:rPr lang="en-US" sz="3600" dirty="0"/>
              <a:t>The CRITICAL component to </a:t>
            </a:r>
            <a:r>
              <a:rPr lang="en-US" sz="3600" dirty="0" smtClean="0"/>
              <a:t>these </a:t>
            </a:r>
            <a:r>
              <a:rPr lang="en-US" sz="3600" dirty="0"/>
              <a:t>3-</a:t>
            </a:r>
            <a:r>
              <a:rPr lang="en-US" sz="3600" dirty="0" smtClean="0"/>
              <a:t>steps </a:t>
            </a:r>
            <a:r>
              <a:rPr lang="en-US" sz="3600" dirty="0"/>
              <a:t>is to </a:t>
            </a:r>
            <a:r>
              <a:rPr lang="en-US" sz="3600" b="1" dirty="0"/>
              <a:t>SCHEDULE time </a:t>
            </a:r>
            <a:r>
              <a:rPr lang="en-US" sz="3600" dirty="0"/>
              <a:t>to complete your action steps. </a:t>
            </a: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600" dirty="0"/>
          </a:p>
        </p:txBody>
      </p:sp>
      <p:sp>
        <p:nvSpPr>
          <p:cNvPr id="3" name="Subtitle 2"/>
          <p:cNvSpPr>
            <a:spLocks noGrp="1"/>
          </p:cNvSpPr>
          <p:nvPr>
            <p:ph type="subTitle" idx="1"/>
          </p:nvPr>
        </p:nvSpPr>
        <p:spPr>
          <a:xfrm>
            <a:off x="1322922" y="3299012"/>
            <a:ext cx="313736" cy="314941"/>
          </a:xfrm>
        </p:spPr>
        <p:txBody>
          <a:bodyPr>
            <a:normAutofit fontScale="92500" lnSpcReduction="20000"/>
          </a:bodyPr>
          <a:lstStyle/>
          <a:p>
            <a:endParaRPr lang="en-US" dirty="0"/>
          </a:p>
        </p:txBody>
      </p:sp>
    </p:spTree>
    <p:extLst>
      <p:ext uri="{BB962C8B-B14F-4D97-AF65-F5344CB8AC3E}">
        <p14:creationId xmlns:p14="http://schemas.microsoft.com/office/powerpoint/2010/main" val="2221118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3595768"/>
          </a:xfrm>
        </p:spPr>
        <p:txBody>
          <a:bodyPr/>
          <a:lstStyle/>
          <a:p>
            <a:r>
              <a:rPr lang="en-US" dirty="0" smtClean="0"/>
              <a:t>The Biggest Mistake I Made Last Year</a:t>
            </a:r>
            <a:br>
              <a:rPr lang="en-US" dirty="0" smtClean="0"/>
            </a:br>
            <a:r>
              <a:rPr lang="en-US" dirty="0" smtClean="0"/>
              <a:t>and How I Fixed it</a:t>
            </a:r>
            <a:r>
              <a:rPr lang="en-US" dirty="0"/>
              <a:t/>
            </a:r>
            <a:br>
              <a:rPr lang="en-US" dirty="0"/>
            </a:br>
            <a:endParaRPr lang="en-US" dirty="0"/>
          </a:p>
        </p:txBody>
      </p:sp>
      <p:sp>
        <p:nvSpPr>
          <p:cNvPr id="3" name="Subtitle 2"/>
          <p:cNvSpPr>
            <a:spLocks noGrp="1"/>
          </p:cNvSpPr>
          <p:nvPr>
            <p:ph type="subTitle" idx="1"/>
          </p:nvPr>
        </p:nvSpPr>
        <p:spPr>
          <a:xfrm>
            <a:off x="1322922" y="3299012"/>
            <a:ext cx="223224" cy="428537"/>
          </a:xfrm>
        </p:spPr>
        <p:txBody>
          <a:bodyPr/>
          <a:lstStyle/>
          <a:p>
            <a:endParaRPr lang="en-US" dirty="0"/>
          </a:p>
        </p:txBody>
      </p:sp>
    </p:spTree>
    <p:extLst>
      <p:ext uri="{BB962C8B-B14F-4D97-AF65-F5344CB8AC3E}">
        <p14:creationId xmlns:p14="http://schemas.microsoft.com/office/powerpoint/2010/main" val="503196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3595768"/>
          </a:xfrm>
        </p:spPr>
        <p:txBody>
          <a:bodyPr/>
          <a:lstStyle/>
          <a:p>
            <a:r>
              <a:rPr lang="en-US" dirty="0" smtClean="0"/>
              <a:t>Saying “Yes” To Often</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322922" y="3299012"/>
            <a:ext cx="223224" cy="428537"/>
          </a:xfrm>
        </p:spPr>
        <p:txBody>
          <a:bodyPr/>
          <a:lstStyle/>
          <a:p>
            <a:endParaRPr lang="en-US" dirty="0"/>
          </a:p>
        </p:txBody>
      </p:sp>
    </p:spTree>
    <p:extLst>
      <p:ext uri="{BB962C8B-B14F-4D97-AF65-F5344CB8AC3E}">
        <p14:creationId xmlns:p14="http://schemas.microsoft.com/office/powerpoint/2010/main" val="3392762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4331370"/>
          </a:xfrm>
        </p:spPr>
        <p:txBody>
          <a:bodyPr/>
          <a:lstStyle/>
          <a:p>
            <a:r>
              <a:rPr lang="en-US" dirty="0" smtClean="0"/>
              <a:t>Is </a:t>
            </a:r>
            <a:r>
              <a:rPr lang="en-US" dirty="0"/>
              <a:t>it </a:t>
            </a:r>
            <a:r>
              <a:rPr lang="en-US" dirty="0" smtClean="0"/>
              <a:t>profitable? </a:t>
            </a:r>
            <a:br>
              <a:rPr lang="en-US" dirty="0" smtClean="0"/>
            </a:br>
            <a:r>
              <a:rPr lang="en-US" dirty="0" smtClean="0"/>
              <a:t/>
            </a:r>
            <a:br>
              <a:rPr lang="en-US" dirty="0" smtClean="0"/>
            </a:br>
            <a:r>
              <a:rPr lang="en-US" dirty="0"/>
              <a:t>I</a:t>
            </a:r>
            <a:r>
              <a:rPr lang="en-US" dirty="0" smtClean="0"/>
              <a:t>s </a:t>
            </a:r>
            <a:r>
              <a:rPr lang="en-US" dirty="0"/>
              <a:t>it </a:t>
            </a:r>
            <a:r>
              <a:rPr lang="en-US" dirty="0" smtClean="0"/>
              <a:t>fun?</a:t>
            </a:r>
            <a:br>
              <a:rPr lang="en-US" dirty="0" smtClean="0"/>
            </a:br>
            <a:r>
              <a:rPr lang="en-US" dirty="0" smtClean="0"/>
              <a:t> </a:t>
            </a:r>
            <a:br>
              <a:rPr lang="en-US" dirty="0" smtClean="0"/>
            </a:br>
            <a:r>
              <a:rPr lang="en-US" dirty="0"/>
              <a:t>A</a:t>
            </a:r>
            <a:r>
              <a:rPr lang="en-US" dirty="0" smtClean="0"/>
              <a:t>re </a:t>
            </a:r>
            <a:r>
              <a:rPr lang="en-US" dirty="0"/>
              <a:t>we EXCELLENT at delivering it?</a:t>
            </a:r>
            <a:br>
              <a:rPr lang="en-US" dirty="0"/>
            </a:br>
            <a:endParaRPr lang="en-US" dirty="0"/>
          </a:p>
        </p:txBody>
      </p:sp>
      <p:sp>
        <p:nvSpPr>
          <p:cNvPr id="3" name="Subtitle 2"/>
          <p:cNvSpPr>
            <a:spLocks noGrp="1"/>
          </p:cNvSpPr>
          <p:nvPr>
            <p:ph type="subTitle" idx="1"/>
          </p:nvPr>
        </p:nvSpPr>
        <p:spPr>
          <a:xfrm>
            <a:off x="1322921" y="3299012"/>
            <a:ext cx="45719" cy="144719"/>
          </a:xfrm>
        </p:spPr>
        <p:txBody>
          <a:bodyPr>
            <a:normAutofit fontScale="25000" lnSpcReduction="20000"/>
          </a:bodyPr>
          <a:lstStyle/>
          <a:p>
            <a:endParaRPr lang="en-US" dirty="0"/>
          </a:p>
        </p:txBody>
      </p:sp>
    </p:spTree>
    <p:extLst>
      <p:ext uri="{BB962C8B-B14F-4D97-AF65-F5344CB8AC3E}">
        <p14:creationId xmlns:p14="http://schemas.microsoft.com/office/powerpoint/2010/main" val="1309652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2556013"/>
          </a:xfrm>
        </p:spPr>
        <p:txBody>
          <a:bodyPr/>
          <a:lstStyle/>
          <a:p>
            <a:r>
              <a:rPr lang="en-US" dirty="0" smtClean="0"/>
              <a:t>System #3:</a:t>
            </a:r>
            <a:br>
              <a:rPr lang="en-US" dirty="0" smtClean="0"/>
            </a:br>
            <a:r>
              <a:rPr lang="en-US" dirty="0"/>
              <a:t/>
            </a:r>
            <a:br>
              <a:rPr lang="en-US" dirty="0"/>
            </a:br>
            <a:r>
              <a:rPr lang="en-US" dirty="0" smtClean="0"/>
              <a:t>Delegate Effectively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8180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2556013"/>
          </a:xfrm>
        </p:spPr>
        <p:txBody>
          <a:bodyPr/>
          <a:lstStyle/>
          <a:p>
            <a:r>
              <a:rPr lang="en-US" dirty="0" smtClean="0"/>
              <a:t>The 3-Step System to Being Superhuman Productive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657793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2556013"/>
          </a:xfrm>
        </p:spPr>
        <p:txBody>
          <a:bodyPr/>
          <a:lstStyle/>
          <a:p>
            <a:r>
              <a:rPr lang="en-US" dirty="0" smtClean="0"/>
              <a:t>Get Over the Money!</a:t>
            </a:r>
            <a:endParaRPr lang="en-US" dirty="0"/>
          </a:p>
        </p:txBody>
      </p:sp>
      <p:sp>
        <p:nvSpPr>
          <p:cNvPr id="3" name="Subtitle 2"/>
          <p:cNvSpPr>
            <a:spLocks noGrp="1"/>
          </p:cNvSpPr>
          <p:nvPr>
            <p:ph type="subTitle" idx="1"/>
          </p:nvPr>
        </p:nvSpPr>
        <p:spPr>
          <a:xfrm>
            <a:off x="1322922" y="3299013"/>
            <a:ext cx="339922" cy="576822"/>
          </a:xfrm>
        </p:spPr>
        <p:txBody>
          <a:bodyPr/>
          <a:lstStyle/>
          <a:p>
            <a:endParaRPr lang="en-US" dirty="0"/>
          </a:p>
        </p:txBody>
      </p:sp>
    </p:spTree>
    <p:extLst>
      <p:ext uri="{BB962C8B-B14F-4D97-AF65-F5344CB8AC3E}">
        <p14:creationId xmlns:p14="http://schemas.microsoft.com/office/powerpoint/2010/main" val="3573056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4000"/>
            <a:ext cx="6498158" cy="3556486"/>
          </a:xfrm>
        </p:spPr>
        <p:txBody>
          <a:bodyPr/>
          <a:lstStyle/>
          <a:p>
            <a:r>
              <a:rPr lang="en-US" dirty="0" smtClean="0"/>
              <a:t>What Revenue Generating Activities Can You Do During the Time You Freed Up?</a:t>
            </a:r>
            <a:endParaRPr lang="en-US" dirty="0"/>
          </a:p>
        </p:txBody>
      </p:sp>
      <p:sp>
        <p:nvSpPr>
          <p:cNvPr id="3" name="Subtitle 2"/>
          <p:cNvSpPr>
            <a:spLocks noGrp="1"/>
          </p:cNvSpPr>
          <p:nvPr>
            <p:ph type="subTitle" idx="1"/>
          </p:nvPr>
        </p:nvSpPr>
        <p:spPr>
          <a:xfrm>
            <a:off x="1322922" y="3299013"/>
            <a:ext cx="339922" cy="576822"/>
          </a:xfrm>
        </p:spPr>
        <p:txBody>
          <a:bodyPr/>
          <a:lstStyle/>
          <a:p>
            <a:endParaRPr lang="en-US" dirty="0"/>
          </a:p>
        </p:txBody>
      </p:sp>
    </p:spTree>
    <p:extLst>
      <p:ext uri="{BB962C8B-B14F-4D97-AF65-F5344CB8AC3E}">
        <p14:creationId xmlns:p14="http://schemas.microsoft.com/office/powerpoint/2010/main" val="2184514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5088" y="1524000"/>
            <a:ext cx="7266754" cy="3556486"/>
          </a:xfrm>
        </p:spPr>
        <p:txBody>
          <a:bodyPr/>
          <a:lstStyle/>
          <a:p>
            <a:r>
              <a:rPr lang="en-US" dirty="0" smtClean="0"/>
              <a:t>Only Delegate Things That Are Under Control</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322922" y="3299013"/>
            <a:ext cx="339922" cy="576822"/>
          </a:xfrm>
        </p:spPr>
        <p:txBody>
          <a:bodyPr/>
          <a:lstStyle/>
          <a:p>
            <a:endParaRPr lang="en-US" dirty="0"/>
          </a:p>
        </p:txBody>
      </p:sp>
    </p:spTree>
    <p:extLst>
      <p:ext uri="{BB962C8B-B14F-4D97-AF65-F5344CB8AC3E}">
        <p14:creationId xmlns:p14="http://schemas.microsoft.com/office/powerpoint/2010/main" val="1619462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5088" y="1524000"/>
            <a:ext cx="7266754" cy="3556486"/>
          </a:xfrm>
        </p:spPr>
        <p:txBody>
          <a:bodyPr/>
          <a:lstStyle/>
          <a:p>
            <a:r>
              <a:rPr lang="en-US" b="1" dirty="0" smtClean="0"/>
              <a:t>Delegation</a:t>
            </a:r>
            <a:r>
              <a:rPr lang="en-US" dirty="0" smtClean="0"/>
              <a:t> requires </a:t>
            </a:r>
            <a:r>
              <a:rPr lang="en-US" b="1" dirty="0" err="1"/>
              <a:t>D</a:t>
            </a:r>
            <a:r>
              <a:rPr lang="en-US" b="1" dirty="0" err="1" smtClean="0"/>
              <a:t>uplicatable</a:t>
            </a:r>
            <a:r>
              <a:rPr lang="en-US" dirty="0" smtClean="0"/>
              <a:t> </a:t>
            </a:r>
            <a:r>
              <a:rPr lang="en-US" b="1" dirty="0" smtClean="0"/>
              <a:t>Systems</a:t>
            </a: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322922" y="3299013"/>
            <a:ext cx="339922" cy="576822"/>
          </a:xfrm>
        </p:spPr>
        <p:txBody>
          <a:bodyPr/>
          <a:lstStyle/>
          <a:p>
            <a:endParaRPr lang="en-US" dirty="0"/>
          </a:p>
        </p:txBody>
      </p:sp>
    </p:spTree>
    <p:extLst>
      <p:ext uri="{BB962C8B-B14F-4D97-AF65-F5344CB8AC3E}">
        <p14:creationId xmlns:p14="http://schemas.microsoft.com/office/powerpoint/2010/main" val="276801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5088" y="1524000"/>
            <a:ext cx="7266754" cy="3556486"/>
          </a:xfrm>
        </p:spPr>
        <p:txBody>
          <a:bodyPr/>
          <a:lstStyle/>
          <a:p>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322922" y="3299013"/>
            <a:ext cx="339922" cy="576822"/>
          </a:xfrm>
        </p:spPr>
        <p:txBody>
          <a:bodyPr/>
          <a:lstStyle/>
          <a:p>
            <a:endParaRPr lang="en-US" dirty="0"/>
          </a:p>
        </p:txBody>
      </p:sp>
      <p:pic>
        <p:nvPicPr>
          <p:cNvPr id="4" name="Picture 3" descr="Screen Shot 2013-01-30 at 11.34.5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26" y="176283"/>
            <a:ext cx="8863697" cy="6591295"/>
          </a:xfrm>
          <a:prstGeom prst="rect">
            <a:avLst/>
          </a:prstGeom>
        </p:spPr>
      </p:pic>
    </p:spTree>
    <p:extLst>
      <p:ext uri="{BB962C8B-B14F-4D97-AF65-F5344CB8AC3E}">
        <p14:creationId xmlns:p14="http://schemas.microsoft.com/office/powerpoint/2010/main" val="2289377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5088" y="1524000"/>
            <a:ext cx="7266754" cy="3556486"/>
          </a:xfrm>
        </p:spPr>
        <p:txBody>
          <a:bodyPr/>
          <a:lstStyle/>
          <a:p>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322922" y="3299013"/>
            <a:ext cx="339922" cy="576822"/>
          </a:xfrm>
        </p:spPr>
        <p:txBody>
          <a:bodyPr/>
          <a:lstStyle/>
          <a:p>
            <a:endParaRPr lang="en-US" dirty="0"/>
          </a:p>
        </p:txBody>
      </p:sp>
      <p:pic>
        <p:nvPicPr>
          <p:cNvPr id="5" name="Picture 4" descr="Screen Shot 2013-01-30 at 12.40.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391" y="909248"/>
            <a:ext cx="3987800" cy="5435600"/>
          </a:xfrm>
          <a:prstGeom prst="rect">
            <a:avLst/>
          </a:prstGeom>
        </p:spPr>
      </p:pic>
    </p:spTree>
    <p:extLst>
      <p:ext uri="{BB962C8B-B14F-4D97-AF65-F5344CB8AC3E}">
        <p14:creationId xmlns:p14="http://schemas.microsoft.com/office/powerpoint/2010/main" val="1834234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5088" y="1524000"/>
            <a:ext cx="7266754" cy="3556486"/>
          </a:xfrm>
        </p:spPr>
        <p:txBody>
          <a:bodyPr/>
          <a:lstStyle/>
          <a:p>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322922" y="3299013"/>
            <a:ext cx="339922" cy="576822"/>
          </a:xfrm>
        </p:spPr>
        <p:txBody>
          <a:bodyPr/>
          <a:lstStyle/>
          <a:p>
            <a:endParaRPr lang="en-US" dirty="0"/>
          </a:p>
        </p:txBody>
      </p:sp>
      <p:pic>
        <p:nvPicPr>
          <p:cNvPr id="6" name="Picture 5" descr="Screen Shot 2013-01-30 at 12.42.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711"/>
            <a:ext cx="9144000" cy="6059714"/>
          </a:xfrm>
          <a:prstGeom prst="rect">
            <a:avLst/>
          </a:prstGeom>
        </p:spPr>
      </p:pic>
    </p:spTree>
    <p:extLst>
      <p:ext uri="{BB962C8B-B14F-4D97-AF65-F5344CB8AC3E}">
        <p14:creationId xmlns:p14="http://schemas.microsoft.com/office/powerpoint/2010/main" val="1046425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4000"/>
            <a:ext cx="6498158" cy="3556486"/>
          </a:xfrm>
        </p:spPr>
        <p:txBody>
          <a:bodyPr/>
          <a:lstStyle/>
          <a:p>
            <a:r>
              <a:rPr lang="en-US" dirty="0" smtClean="0"/>
              <a:t>Get Creative!</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322922" y="3299013"/>
            <a:ext cx="339922" cy="576822"/>
          </a:xfrm>
        </p:spPr>
        <p:txBody>
          <a:bodyPr/>
          <a:lstStyle/>
          <a:p>
            <a:endParaRPr lang="en-US" dirty="0"/>
          </a:p>
        </p:txBody>
      </p:sp>
    </p:spTree>
    <p:extLst>
      <p:ext uri="{BB962C8B-B14F-4D97-AF65-F5344CB8AC3E}">
        <p14:creationId xmlns:p14="http://schemas.microsoft.com/office/powerpoint/2010/main" val="3451440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4000"/>
            <a:ext cx="6498158" cy="3556486"/>
          </a:xfrm>
        </p:spPr>
        <p:txBody>
          <a:bodyPr/>
          <a:lstStyle/>
          <a:p>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322922" y="3299013"/>
            <a:ext cx="339922" cy="576822"/>
          </a:xfrm>
        </p:spPr>
        <p:txBody>
          <a:bodyPr/>
          <a:lstStyle/>
          <a:p>
            <a:endParaRPr lang="en-US" dirty="0"/>
          </a:p>
        </p:txBody>
      </p:sp>
      <p:pic>
        <p:nvPicPr>
          <p:cNvPr id="4" name="Picture 3" descr="Screen Shot 2013-01-30 at 12.29.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8503"/>
            <a:ext cx="9144000" cy="2686251"/>
          </a:xfrm>
          <a:prstGeom prst="rect">
            <a:avLst/>
          </a:prstGeom>
        </p:spPr>
      </p:pic>
    </p:spTree>
    <p:extLst>
      <p:ext uri="{BB962C8B-B14F-4D97-AF65-F5344CB8AC3E}">
        <p14:creationId xmlns:p14="http://schemas.microsoft.com/office/powerpoint/2010/main" val="3098213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5080001"/>
          </a:xfrm>
        </p:spPr>
        <p:txBody>
          <a:bodyPr/>
          <a:lstStyle/>
          <a:p>
            <a:r>
              <a:rPr lang="en-US" dirty="0" smtClean="0"/>
              <a:t>7 BIG Time Wasters:</a:t>
            </a:r>
            <a:br>
              <a:rPr lang="en-US" dirty="0" smtClean="0"/>
            </a:br>
            <a:r>
              <a:rPr lang="en-US" dirty="0" smtClean="0"/>
              <a:t/>
            </a:r>
            <a:br>
              <a:rPr lang="en-US" dirty="0" smtClean="0"/>
            </a:br>
            <a:r>
              <a:rPr lang="en-US" sz="2600" b="1" dirty="0" smtClean="0"/>
              <a:t>1. </a:t>
            </a:r>
            <a:r>
              <a:rPr lang="en-US" sz="2800" b="1" dirty="0" smtClean="0"/>
              <a:t>Allowing </a:t>
            </a:r>
            <a:r>
              <a:rPr lang="en-US" sz="2800" b="1" dirty="0"/>
              <a:t>chaos to be the </a:t>
            </a:r>
            <a:r>
              <a:rPr lang="en-US" sz="2800" b="1" dirty="0" smtClean="0"/>
              <a:t>norm</a:t>
            </a:r>
            <a:br>
              <a:rPr lang="en-US" sz="2800" b="1" dirty="0" smtClean="0"/>
            </a:br>
            <a:r>
              <a:rPr lang="en-US" sz="2800" b="1" dirty="0"/>
              <a:t/>
            </a:r>
            <a:br>
              <a:rPr lang="en-US" sz="2800" b="1" dirty="0"/>
            </a:br>
            <a:r>
              <a:rPr lang="en-US" sz="2800" b="1" dirty="0" smtClean="0"/>
              <a:t>2.  Keeping </a:t>
            </a:r>
            <a:r>
              <a:rPr lang="en-US" sz="2800" b="1" dirty="0"/>
              <a:t>everything in your </a:t>
            </a:r>
            <a:r>
              <a:rPr lang="en-US" sz="2800" b="1" dirty="0" smtClean="0"/>
              <a:t>head</a:t>
            </a:r>
            <a:br>
              <a:rPr lang="en-US" sz="2800" b="1" dirty="0" smtClean="0"/>
            </a:br>
            <a:r>
              <a:rPr lang="en-US" sz="2800" b="1" dirty="0"/>
              <a:t/>
            </a:r>
            <a:br>
              <a:rPr lang="en-US" sz="2800" b="1" dirty="0"/>
            </a:br>
            <a:r>
              <a:rPr lang="en-US" sz="2800" b="1" dirty="0" smtClean="0"/>
              <a:t>3.  Not having systems set up</a:t>
            </a:r>
            <a:br>
              <a:rPr lang="en-US" sz="2800" b="1" dirty="0" smtClean="0"/>
            </a:br>
            <a:r>
              <a:rPr lang="en-US" sz="2800" b="1" dirty="0"/>
              <a:t/>
            </a:r>
            <a:br>
              <a:rPr lang="en-US" sz="2800" b="1" dirty="0"/>
            </a:br>
            <a:r>
              <a:rPr lang="en-US" sz="2800" b="1" dirty="0" smtClean="0"/>
              <a:t>4. Waiting to long to hire help</a:t>
            </a:r>
            <a:br>
              <a:rPr lang="en-US" sz="2800" b="1" dirty="0" smtClean="0"/>
            </a:br>
            <a:r>
              <a:rPr lang="en-US" sz="2800" b="1" dirty="0"/>
              <a:t/>
            </a:r>
            <a:br>
              <a:rPr lang="en-US" sz="2800" b="1" dirty="0"/>
            </a:br>
            <a:r>
              <a:rPr lang="en-US" sz="2800" b="1" dirty="0" smtClean="0"/>
              <a:t>5. </a:t>
            </a:r>
            <a:r>
              <a:rPr lang="en-US" sz="2800" b="1" dirty="0"/>
              <a:t>Not delegating or doing it ineffectively</a:t>
            </a:r>
            <a:br>
              <a:rPr lang="en-US" sz="2800" b="1" dirty="0"/>
            </a:br>
            <a:endParaRPr lang="en-US" sz="2600" dirty="0"/>
          </a:p>
        </p:txBody>
      </p:sp>
      <p:sp>
        <p:nvSpPr>
          <p:cNvPr id="3" name="Subtitle 2"/>
          <p:cNvSpPr>
            <a:spLocks noGrp="1"/>
          </p:cNvSpPr>
          <p:nvPr>
            <p:ph type="subTitle" idx="1"/>
          </p:nvPr>
        </p:nvSpPr>
        <p:spPr>
          <a:xfrm flipH="1">
            <a:off x="1139114" y="3299012"/>
            <a:ext cx="183808" cy="1061301"/>
          </a:xfrm>
        </p:spPr>
        <p:txBody>
          <a:bodyPr/>
          <a:lstStyle/>
          <a:p>
            <a:endParaRPr lang="en-US" dirty="0"/>
          </a:p>
        </p:txBody>
      </p:sp>
    </p:spTree>
    <p:extLst>
      <p:ext uri="{BB962C8B-B14F-4D97-AF65-F5344CB8AC3E}">
        <p14:creationId xmlns:p14="http://schemas.microsoft.com/office/powerpoint/2010/main" val="278481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2556013"/>
          </a:xfrm>
        </p:spPr>
        <p:txBody>
          <a:bodyPr/>
          <a:lstStyle/>
          <a:p>
            <a:r>
              <a:rPr lang="en-US" dirty="0" smtClean="0"/>
              <a:t>Step #1:</a:t>
            </a:r>
            <a:br>
              <a:rPr lang="en-US" dirty="0" smtClean="0"/>
            </a:br>
            <a:r>
              <a:rPr lang="en-US" dirty="0"/>
              <a:t/>
            </a:r>
            <a:br>
              <a:rPr lang="en-US" dirty="0"/>
            </a:br>
            <a:r>
              <a:rPr lang="en-US" dirty="0" smtClean="0"/>
              <a:t>Hyper Focus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1511425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5080001"/>
          </a:xfrm>
        </p:spPr>
        <p:txBody>
          <a:bodyPr/>
          <a:lstStyle/>
          <a:p>
            <a:r>
              <a:rPr lang="en-US" dirty="0" smtClean="0"/>
              <a:t>7 BIG Time Wasters:</a:t>
            </a:r>
            <a:br>
              <a:rPr lang="en-US" dirty="0" smtClean="0"/>
            </a:br>
            <a:r>
              <a:rPr lang="en-US" dirty="0" smtClean="0"/>
              <a:t/>
            </a:r>
            <a:br>
              <a:rPr lang="en-US" dirty="0" smtClean="0"/>
            </a:br>
            <a:r>
              <a:rPr lang="en-US" sz="2600" b="1" dirty="0" smtClean="0"/>
              <a:t>6.  Staying in all the details or jumping out too fast</a:t>
            </a:r>
            <a:br>
              <a:rPr lang="en-US" sz="2600" b="1" dirty="0" smtClean="0"/>
            </a:br>
            <a:r>
              <a:rPr lang="en-US" sz="2600" b="1" dirty="0"/>
              <a:t/>
            </a:r>
            <a:br>
              <a:rPr lang="en-US" sz="2600" b="1" dirty="0"/>
            </a:br>
            <a:r>
              <a:rPr lang="en-US" sz="2600" b="1" dirty="0" smtClean="0"/>
              <a:t>7.  Not backing up critical people in your business</a:t>
            </a:r>
            <a:br>
              <a:rPr lang="en-US" sz="2600" b="1" dirty="0" smtClean="0"/>
            </a:br>
            <a:r>
              <a:rPr lang="en-US" sz="2600" b="1" dirty="0"/>
              <a:t/>
            </a:r>
            <a:br>
              <a:rPr lang="en-US" sz="2600" b="1" dirty="0"/>
            </a:br>
            <a:r>
              <a:rPr lang="en-US" sz="2600" b="1" dirty="0" smtClean="0"/>
              <a:t/>
            </a:r>
            <a:br>
              <a:rPr lang="en-US" sz="2600" b="1" dirty="0" smtClean="0"/>
            </a:br>
            <a:endParaRPr lang="en-US" sz="2600" b="1" dirty="0"/>
          </a:p>
        </p:txBody>
      </p:sp>
      <p:sp>
        <p:nvSpPr>
          <p:cNvPr id="3" name="Subtitle 2"/>
          <p:cNvSpPr>
            <a:spLocks noGrp="1"/>
          </p:cNvSpPr>
          <p:nvPr>
            <p:ph type="subTitle" idx="1"/>
          </p:nvPr>
        </p:nvSpPr>
        <p:spPr>
          <a:xfrm flipH="1">
            <a:off x="1139114" y="3299012"/>
            <a:ext cx="183808" cy="1061301"/>
          </a:xfrm>
        </p:spPr>
        <p:txBody>
          <a:bodyPr/>
          <a:lstStyle/>
          <a:p>
            <a:endParaRPr lang="en-US" dirty="0"/>
          </a:p>
        </p:txBody>
      </p:sp>
    </p:spTree>
    <p:extLst>
      <p:ext uri="{BB962C8B-B14F-4D97-AF65-F5344CB8AC3E}">
        <p14:creationId xmlns:p14="http://schemas.microsoft.com/office/powerpoint/2010/main" val="35764843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1962" y="1099899"/>
            <a:ext cx="2958159" cy="8289532"/>
          </a:xfrm>
        </p:spPr>
        <p:txBody>
          <a:bodyPr/>
          <a:lstStyle/>
          <a:p>
            <a:r>
              <a:rPr lang="en-US" sz="2600" dirty="0"/>
              <a:t/>
            </a:r>
            <a:br>
              <a:rPr lang="en-US" sz="2600" dirty="0"/>
            </a:br>
            <a:r>
              <a:rPr lang="en-US" sz="2600" dirty="0" smtClean="0"/>
              <a:t/>
            </a:r>
            <a:br>
              <a:rPr lang="en-US" sz="2600"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pic>
        <p:nvPicPr>
          <p:cNvPr id="5" name="Picture 4" descr="CSM-SYLB-graphic-full-siz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53" y="918614"/>
            <a:ext cx="6731827" cy="4760796"/>
          </a:xfrm>
          <a:prstGeom prst="rect">
            <a:avLst/>
          </a:prstGeom>
        </p:spPr>
      </p:pic>
    </p:spTree>
    <p:extLst>
      <p:ext uri="{BB962C8B-B14F-4D97-AF65-F5344CB8AC3E}">
        <p14:creationId xmlns:p14="http://schemas.microsoft.com/office/powerpoint/2010/main" val="20649114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1962" y="1099899"/>
            <a:ext cx="2958159" cy="8289532"/>
          </a:xfrm>
        </p:spPr>
        <p:txBody>
          <a:bodyPr/>
          <a:lstStyle/>
          <a:p>
            <a:r>
              <a:rPr lang="en-US" sz="2600" dirty="0"/>
              <a:t/>
            </a:r>
            <a:br>
              <a:rPr lang="en-US" sz="2600" dirty="0"/>
            </a:br>
            <a:r>
              <a:rPr lang="en-US" sz="2600" dirty="0" smtClean="0"/>
              <a:t/>
            </a:r>
            <a:br>
              <a:rPr lang="en-US" sz="2600"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Red down 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598" y="1832480"/>
            <a:ext cx="1666513" cy="2933063"/>
          </a:xfrm>
          <a:prstGeom prst="rect">
            <a:avLst/>
          </a:prstGeom>
        </p:spPr>
      </p:pic>
    </p:spTree>
    <p:extLst>
      <p:ext uri="{BB962C8B-B14F-4D97-AF65-F5344CB8AC3E}">
        <p14:creationId xmlns:p14="http://schemas.microsoft.com/office/powerpoint/2010/main" val="2952095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1962" y="1099899"/>
            <a:ext cx="2958159" cy="8289532"/>
          </a:xfrm>
        </p:spPr>
        <p:txBody>
          <a:bodyPr/>
          <a:lstStyle/>
          <a:p>
            <a:r>
              <a:rPr lang="en-US" sz="2600" dirty="0"/>
              <a:t/>
            </a:r>
            <a:br>
              <a:rPr lang="en-US" sz="2600" dirty="0"/>
            </a:br>
            <a:r>
              <a:rPr lang="en-US" sz="2600" dirty="0" smtClean="0"/>
              <a:t/>
            </a:r>
            <a:br>
              <a:rPr lang="en-US" sz="2600"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home p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807" y="209503"/>
            <a:ext cx="7397688" cy="6351831"/>
          </a:xfrm>
          <a:prstGeom prst="rect">
            <a:avLst/>
          </a:prstGeom>
        </p:spPr>
      </p:pic>
    </p:spTree>
    <p:extLst>
      <p:ext uri="{BB962C8B-B14F-4D97-AF65-F5344CB8AC3E}">
        <p14:creationId xmlns:p14="http://schemas.microsoft.com/office/powerpoint/2010/main" val="4153566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1962" y="1099899"/>
            <a:ext cx="2958159" cy="8289532"/>
          </a:xfrm>
        </p:spPr>
        <p:txBody>
          <a:bodyPr/>
          <a:lstStyle/>
          <a:p>
            <a:r>
              <a:rPr lang="en-US" sz="2600" dirty="0"/>
              <a:t/>
            </a:r>
            <a:br>
              <a:rPr lang="en-US" sz="2600" dirty="0"/>
            </a:br>
            <a:r>
              <a:rPr lang="en-US" sz="2600" dirty="0" smtClean="0"/>
              <a:t/>
            </a:r>
            <a:br>
              <a:rPr lang="en-US" sz="2600"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pic>
        <p:nvPicPr>
          <p:cNvPr id="5" name="Picture 4" descr="CSM-SYLB-graphic-full-siz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53" y="918614"/>
            <a:ext cx="6731827" cy="4760796"/>
          </a:xfrm>
          <a:prstGeom prst="rect">
            <a:avLst/>
          </a:prstGeom>
        </p:spPr>
      </p:pic>
    </p:spTree>
    <p:extLst>
      <p:ext uri="{BB962C8B-B14F-4D97-AF65-F5344CB8AC3E}">
        <p14:creationId xmlns:p14="http://schemas.microsoft.com/office/powerpoint/2010/main" val="19729548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5080001"/>
          </a:xfrm>
        </p:spPr>
        <p:txBody>
          <a:bodyPr/>
          <a:lstStyle/>
          <a:p>
            <a:r>
              <a:rPr lang="en-US" sz="5000" b="1" dirty="0" smtClean="0"/>
              <a:t>Q&amp;A Time!</a:t>
            </a:r>
            <a:br>
              <a:rPr lang="en-US" sz="5000" b="1" dirty="0" smtClean="0"/>
            </a:br>
            <a:r>
              <a:rPr lang="en-US" sz="5000" b="1" dirty="0"/>
              <a:t/>
            </a:r>
            <a:br>
              <a:rPr lang="en-US" sz="5000" b="1" dirty="0"/>
            </a:br>
            <a:r>
              <a:rPr lang="en-US" sz="5000" b="1" dirty="0" smtClean="0"/>
              <a:t/>
            </a:r>
            <a:br>
              <a:rPr lang="en-US" sz="5000" b="1" dirty="0" smtClean="0"/>
            </a:br>
            <a:r>
              <a:rPr lang="en-US" sz="2600" b="1" dirty="0"/>
              <a:t/>
            </a:r>
            <a:br>
              <a:rPr lang="en-US" sz="2600" b="1" dirty="0"/>
            </a:br>
            <a:r>
              <a:rPr lang="en-US" sz="2600" b="1" dirty="0" smtClean="0"/>
              <a:t/>
            </a:r>
            <a:br>
              <a:rPr lang="en-US" sz="2600" b="1" dirty="0" smtClean="0"/>
            </a:br>
            <a:r>
              <a:rPr lang="en-US" sz="2600" b="1" dirty="0"/>
              <a:t/>
            </a:r>
            <a:br>
              <a:rPr lang="en-US" sz="2600" b="1" dirty="0"/>
            </a:br>
            <a:endParaRPr lang="en-US" sz="2600" b="1" dirty="0"/>
          </a:p>
        </p:txBody>
      </p:sp>
      <p:sp>
        <p:nvSpPr>
          <p:cNvPr id="3" name="Subtitle 2"/>
          <p:cNvSpPr>
            <a:spLocks noGrp="1"/>
          </p:cNvSpPr>
          <p:nvPr>
            <p:ph type="subTitle" idx="1"/>
          </p:nvPr>
        </p:nvSpPr>
        <p:spPr>
          <a:xfrm flipH="1">
            <a:off x="1139114" y="3299012"/>
            <a:ext cx="183808" cy="1061301"/>
          </a:xfrm>
        </p:spPr>
        <p:txBody>
          <a:bodyPr/>
          <a:lstStyle/>
          <a:p>
            <a:endParaRPr lang="en-US" dirty="0"/>
          </a:p>
        </p:txBody>
      </p:sp>
    </p:spTree>
    <p:extLst>
      <p:ext uri="{BB962C8B-B14F-4D97-AF65-F5344CB8AC3E}">
        <p14:creationId xmlns:p14="http://schemas.microsoft.com/office/powerpoint/2010/main" val="27708309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1962" y="1099899"/>
            <a:ext cx="2958159" cy="8289532"/>
          </a:xfrm>
        </p:spPr>
        <p:txBody>
          <a:bodyPr/>
          <a:lstStyle/>
          <a:p>
            <a:r>
              <a:rPr lang="en-US" sz="2600" dirty="0"/>
              <a:t/>
            </a:r>
            <a:br>
              <a:rPr lang="en-US" sz="2600" dirty="0"/>
            </a:br>
            <a:r>
              <a:rPr lang="en-US" sz="2600" dirty="0" smtClean="0"/>
              <a:t/>
            </a:r>
            <a:br>
              <a:rPr lang="en-US" sz="2600"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322921" y="3299013"/>
            <a:ext cx="2299921" cy="444146"/>
          </a:xfrm>
        </p:spPr>
        <p:txBody>
          <a:bodyPr/>
          <a:lstStyle/>
          <a:p>
            <a:endParaRPr lang="en-US" dirty="0"/>
          </a:p>
        </p:txBody>
      </p:sp>
    </p:spTree>
    <p:extLst>
      <p:ext uri="{BB962C8B-B14F-4D97-AF65-F5344CB8AC3E}">
        <p14:creationId xmlns:p14="http://schemas.microsoft.com/office/powerpoint/2010/main" val="2957812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5144172"/>
          </a:xfrm>
        </p:spPr>
        <p:txBody>
          <a:bodyPr/>
          <a:lstStyle/>
          <a:p>
            <a:r>
              <a:rPr lang="en-US" b="1" dirty="0"/>
              <a:t>The Hyper Focus Technique</a:t>
            </a:r>
            <a:r>
              <a:rPr lang="en-US" dirty="0"/>
              <a:t/>
            </a:r>
            <a:br>
              <a:rPr lang="en-US" dirty="0"/>
            </a:br>
            <a:r>
              <a:rPr lang="en-US" dirty="0"/>
              <a:t/>
            </a:r>
            <a:br>
              <a:rPr lang="en-US" dirty="0"/>
            </a:br>
            <a:r>
              <a:rPr lang="en-US" dirty="0"/>
              <a:t>Set a Timer</a:t>
            </a:r>
            <a:br>
              <a:rPr lang="en-US" dirty="0"/>
            </a:br>
            <a:r>
              <a:rPr lang="en-US" dirty="0"/>
              <a:t>Shut Everything Down</a:t>
            </a:r>
            <a:br>
              <a:rPr lang="en-US" dirty="0"/>
            </a:br>
            <a:r>
              <a:rPr lang="en-US" dirty="0"/>
              <a:t>Hyper Focus</a:t>
            </a:r>
            <a:br>
              <a:rPr lang="en-US" dirty="0"/>
            </a:b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075156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5144172"/>
          </a:xfrm>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Screen Shot 2013-01-30 at 5.32.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500" y="1007819"/>
            <a:ext cx="5130800" cy="5473700"/>
          </a:xfrm>
          <a:prstGeom prst="rect">
            <a:avLst/>
          </a:prstGeom>
        </p:spPr>
      </p:pic>
    </p:spTree>
    <p:extLst>
      <p:ext uri="{BB962C8B-B14F-4D97-AF65-F5344CB8AC3E}">
        <p14:creationId xmlns:p14="http://schemas.microsoft.com/office/powerpoint/2010/main" val="2978067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122" y="1523999"/>
            <a:ext cx="8144872" cy="4716194"/>
          </a:xfrm>
        </p:spPr>
        <p:txBody>
          <a:bodyPr/>
          <a:lstStyle/>
          <a:p>
            <a:r>
              <a:rPr lang="en-US" b="1" dirty="0"/>
              <a:t>If you struggle with computer distractions:</a:t>
            </a:r>
            <a:r>
              <a:rPr lang="en-US" dirty="0"/>
              <a:t/>
            </a:r>
            <a:br>
              <a:rPr lang="en-US" dirty="0"/>
            </a:br>
            <a:r>
              <a:rPr lang="en-US" dirty="0"/>
              <a:t/>
            </a:r>
            <a:br>
              <a:rPr lang="en-US" dirty="0"/>
            </a:br>
            <a:r>
              <a:rPr lang="en-US" sz="2600" dirty="0"/>
              <a:t>For Mac – </a:t>
            </a:r>
            <a:r>
              <a:rPr lang="en-US" sz="2600" dirty="0" err="1"/>
              <a:t>GetConcentrating.com</a:t>
            </a:r>
            <a:r>
              <a:rPr lang="en-US" sz="2600" dirty="0"/>
              <a:t/>
            </a:r>
            <a:br>
              <a:rPr lang="en-US" sz="2600" dirty="0"/>
            </a:br>
            <a:r>
              <a:rPr lang="en-US" sz="2600" dirty="0"/>
              <a:t/>
            </a:r>
            <a:br>
              <a:rPr lang="en-US" sz="2600" dirty="0"/>
            </a:br>
            <a:r>
              <a:rPr lang="en-US" sz="2600" dirty="0"/>
              <a:t>For PC – Temptation Blocker by </a:t>
            </a:r>
            <a:r>
              <a:rPr lang="en-US" sz="2600" dirty="0" err="1"/>
              <a:t>WeBjillion.com</a:t>
            </a:r>
            <a:r>
              <a:rPr lang="en-US" sz="2600" dirty="0"/>
              <a:t/>
            </a:r>
            <a:br>
              <a:rPr lang="en-US" sz="2600" dirty="0"/>
            </a:br>
            <a:r>
              <a:rPr lang="en-US" sz="2600" dirty="0" smtClean="0"/>
              <a:t/>
            </a:r>
            <a:br>
              <a:rPr lang="en-US" sz="2600" dirty="0" smtClean="0"/>
            </a:br>
            <a:endParaRPr lang="en-US" sz="2600" dirty="0"/>
          </a:p>
        </p:txBody>
      </p:sp>
      <p:sp>
        <p:nvSpPr>
          <p:cNvPr id="3" name="Subtitle 2"/>
          <p:cNvSpPr>
            <a:spLocks noGrp="1"/>
          </p:cNvSpPr>
          <p:nvPr>
            <p:ph type="subTitle" idx="1"/>
          </p:nvPr>
        </p:nvSpPr>
        <p:spPr>
          <a:xfrm flipH="1">
            <a:off x="345122" y="3299012"/>
            <a:ext cx="977799"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46128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4716194"/>
          </a:xfrm>
        </p:spPr>
        <p:txBody>
          <a:bodyPr/>
          <a:lstStyle/>
          <a:p>
            <a:r>
              <a:rPr lang="en-US" b="1" dirty="0"/>
              <a:t>If you struggle with people distractions:</a:t>
            </a:r>
            <a:br>
              <a:rPr lang="en-US" b="1" dirty="0"/>
            </a:br>
            <a:r>
              <a:rPr lang="en-US" b="1" dirty="0"/>
              <a:t/>
            </a:r>
            <a:br>
              <a:rPr lang="en-US" b="1" dirty="0"/>
            </a:br>
            <a:r>
              <a:rPr lang="en-US" dirty="0"/>
              <a:t>Shut your door</a:t>
            </a:r>
            <a:br>
              <a:rPr lang="en-US" dirty="0"/>
            </a:br>
            <a:r>
              <a:rPr lang="en-US" dirty="0"/>
              <a:t>Put a sign on it</a:t>
            </a:r>
            <a:br>
              <a:rPr lang="en-US" dirty="0"/>
            </a:br>
            <a:r>
              <a:rPr lang="en-US" dirty="0"/>
              <a:t>Train your family/</a:t>
            </a:r>
            <a:r>
              <a:rPr lang="en-US" dirty="0" smtClean="0"/>
              <a:t>staff</a:t>
            </a:r>
            <a:br>
              <a:rPr lang="en-US" dirty="0" smtClean="0"/>
            </a:br>
            <a:endParaRPr lang="en-US" dirty="0"/>
          </a:p>
        </p:txBody>
      </p:sp>
      <p:sp>
        <p:nvSpPr>
          <p:cNvPr id="3" name="Subtitle 2"/>
          <p:cNvSpPr>
            <a:spLocks noGrp="1"/>
          </p:cNvSpPr>
          <p:nvPr>
            <p:ph type="subTitle" idx="1"/>
          </p:nvPr>
        </p:nvSpPr>
        <p:spPr>
          <a:xfrm flipH="1">
            <a:off x="345122" y="3299012"/>
            <a:ext cx="977799"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7935219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4095</TotalTime>
  <Words>1035</Words>
  <Application>Microsoft Macintosh PowerPoint</Application>
  <PresentationFormat>On-screen Show (4:3)</PresentationFormat>
  <Paragraphs>109</Paragraphs>
  <Slides>56</Slides>
  <Notes>51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Breeze</vt:lpstr>
      <vt:lpstr>PowerPoint Presentation</vt:lpstr>
      <vt:lpstr>The ONE Strategy that Will Triple Your Productivity at  Home + Work </vt:lpstr>
      <vt:lpstr>Heidi DeCoux  ClearSimpleLiving.com  ClearSimpleMarketing.com       </vt:lpstr>
      <vt:lpstr>The 3-Step System to Being Superhuman Productive</vt:lpstr>
      <vt:lpstr>Step #1:  Hyper Focus</vt:lpstr>
      <vt:lpstr>The Hyper Focus Technique  Set a Timer Shut Everything Down Hyper Focus  </vt:lpstr>
      <vt:lpstr>PowerPoint Presentation</vt:lpstr>
      <vt:lpstr>If you struggle with computer distractions:  For Mac – GetConcentrating.com  For PC – Temptation Blocker by WeBjillion.com  </vt:lpstr>
      <vt:lpstr>If you struggle with people distractions:  Shut your door Put a sign on it Train your family/staff </vt:lpstr>
      <vt:lpstr>The ONE Strategy that Can Triple Your Productivity at  Home + Work</vt:lpstr>
      <vt:lpstr>Step #2:  Set Up Systems that Support You</vt:lpstr>
      <vt:lpstr>Three Examples of Systems I Use in My Businesses and Life   </vt:lpstr>
      <vt:lpstr>      </vt:lpstr>
      <vt:lpstr>System #1  Paper &amp; Files </vt:lpstr>
      <vt:lpstr>Get clear on which papers you actually need to keep, how long you need to keep them and which ones you can shred/recycle</vt:lpstr>
      <vt:lpstr>Get a Free  Special Report at:      www.ClearSimpleLiving.com  </vt:lpstr>
      <vt:lpstr>Set up an efficient system for your papers and files  </vt:lpstr>
      <vt:lpstr>Your system needs to include a protocol for handling incoming papers, receipts, and mail.  </vt:lpstr>
      <vt:lpstr>Dedicated Space:  Recycle Bin Paper Shredder Inbox Tray Active File System Business Card Tray</vt:lpstr>
      <vt:lpstr>PowerPoint Presentation</vt:lpstr>
      <vt:lpstr>Keeping Everything in the Cloud Allows You To..  Access it from Anywhere Easily Find What You Need FAST Reduce or Eliminate Paper Clutter   </vt:lpstr>
      <vt:lpstr>Dropbox  http://db.tt/X6FVFL5  (free account) </vt:lpstr>
      <vt:lpstr>      </vt:lpstr>
      <vt:lpstr>System #2  Having an SOP for EVERYTHING</vt:lpstr>
      <vt:lpstr>SOP’s =  Standard Operating Procedures</vt:lpstr>
      <vt:lpstr>PowerPoint Presentation</vt:lpstr>
      <vt:lpstr>PowerPoint Presentation</vt:lpstr>
      <vt:lpstr>System #3  Setting &amp; Achieving GOALS</vt:lpstr>
      <vt:lpstr>3-Steps to Getting Anything You Want</vt:lpstr>
      <vt:lpstr>STEP #1:  Decide where you want to be at the end of the year.  Compose a year-end vision of your life and business, and include specific goals in your vision.</vt:lpstr>
      <vt:lpstr>STEP #2:  Map out what you need to accomplish THIS quarter in order to move your business/life one-fourth of the way towards your vision. Repeat at the beginning of each quarter, moving closer to your vision.</vt:lpstr>
      <vt:lpstr>STEP #3:  Create a list of specific action steps that you need to take THIS month.   Schedule time in your calendar to complete your action steps this month. Repeat at the beginning of each month.</vt:lpstr>
      <vt:lpstr>I recommend planning only one quarter and one month at a time because soooo much changes.     </vt:lpstr>
      <vt:lpstr>Some things won’t go as well as planned and you’ll be presented with new opportunities that are not yet on your radar.  Have a year-end vision, but break it down in month-by-month action steps.    </vt:lpstr>
      <vt:lpstr>The CRITICAL component to these 3-steps is to SCHEDULE time to complete your action steps.        </vt:lpstr>
      <vt:lpstr>The Biggest Mistake I Made Last Year and How I Fixed it </vt:lpstr>
      <vt:lpstr>Saying “Yes” To Often  </vt:lpstr>
      <vt:lpstr>Is it profitable?   Is it fun?   Are we EXCELLENT at delivering it? </vt:lpstr>
      <vt:lpstr>System #3:  Delegate Effectively</vt:lpstr>
      <vt:lpstr>Get Over the Money!</vt:lpstr>
      <vt:lpstr>What Revenue Generating Activities Can You Do During the Time You Freed Up?</vt:lpstr>
      <vt:lpstr>Only Delegate Things That Are Under Control  </vt:lpstr>
      <vt:lpstr>Delegation requires Duplicatable Systems  </vt:lpstr>
      <vt:lpstr>  </vt:lpstr>
      <vt:lpstr>  </vt:lpstr>
      <vt:lpstr>  </vt:lpstr>
      <vt:lpstr>Get Creative!  </vt:lpstr>
      <vt:lpstr>  </vt:lpstr>
      <vt:lpstr>7 BIG Time Wasters:  1. Allowing chaos to be the norm  2.  Keeping everything in your head  3.  Not having systems set up  4. Waiting to long to hire help  5. Not delegating or doing it ineffectively </vt:lpstr>
      <vt:lpstr>7 BIG Time Wasters:  6.  Staying in all the details or jumping out too fast  7.  Not backing up critical people in your business   </vt:lpstr>
      <vt:lpstr>      </vt:lpstr>
      <vt:lpstr>      </vt:lpstr>
      <vt:lpstr>      </vt:lpstr>
      <vt:lpstr>      </vt:lpstr>
      <vt:lpstr>Q&amp;A Time!      </vt:lpstr>
      <vt:lpstr>      </vt:lpstr>
    </vt:vector>
  </TitlesOfParts>
  <Company>Clear Simple Marketing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Giron</dc:creator>
  <cp:lastModifiedBy>Heidi Giron</cp:lastModifiedBy>
  <cp:revision>172</cp:revision>
  <dcterms:created xsi:type="dcterms:W3CDTF">2013-01-28T17:55:05Z</dcterms:created>
  <dcterms:modified xsi:type="dcterms:W3CDTF">2013-01-31T16:30:00Z</dcterms:modified>
</cp:coreProperties>
</file>